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3" r:id="rId3"/>
    <p:sldId id="265" r:id="rId4"/>
    <p:sldId id="267" r:id="rId5"/>
    <p:sldId id="268" r:id="rId6"/>
    <p:sldId id="269" r:id="rId7"/>
    <p:sldId id="270" r:id="rId8"/>
    <p:sldId id="271" r:id="rId9"/>
    <p:sldId id="283" r:id="rId10"/>
    <p:sldId id="273" r:id="rId11"/>
    <p:sldId id="274" r:id="rId12"/>
    <p:sldId id="282" r:id="rId13"/>
    <p:sldId id="278" r:id="rId14"/>
    <p:sldId id="281" r:id="rId15"/>
    <p:sldId id="28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60B"/>
    <a:srgbClr val="FFFFCC"/>
    <a:srgbClr val="FF66FF"/>
    <a:srgbClr val="800080"/>
    <a:srgbClr val="FF7C80"/>
    <a:srgbClr val="FF3399"/>
    <a:srgbClr val="CCCCFF"/>
    <a:srgbClr val="DBCEFE"/>
    <a:srgbClr val="FA48C7"/>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61D63-5426-4C48-8BFB-4AE0F194B479}" v="2336" dt="2023-11-03T15:30:22.61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154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Jazmín Sánchez Martínez" userId="e476844f-18c0-448c-b5b8-304d28499dda" providerId="ADAL" clId="{0D961D63-5426-4C48-8BFB-4AE0F194B479}"/>
    <pc:docChg chg="undo custSel addSld delSld modSld">
      <pc:chgData name="Diana Jazmín Sánchez Martínez" userId="e476844f-18c0-448c-b5b8-304d28499dda" providerId="ADAL" clId="{0D961D63-5426-4C48-8BFB-4AE0F194B479}" dt="2023-11-03T16:24:49.328" v="5379" actId="27636"/>
      <pc:docMkLst>
        <pc:docMk/>
      </pc:docMkLst>
      <pc:sldChg chg="modSp mod">
        <pc:chgData name="Diana Jazmín Sánchez Martínez" userId="e476844f-18c0-448c-b5b8-304d28499dda" providerId="ADAL" clId="{0D961D63-5426-4C48-8BFB-4AE0F194B479}" dt="2023-11-02T20:15:54.030" v="0" actId="6549"/>
        <pc:sldMkLst>
          <pc:docMk/>
          <pc:sldMk cId="1958396681" sldId="256"/>
        </pc:sldMkLst>
        <pc:spChg chg="mod">
          <ac:chgData name="Diana Jazmín Sánchez Martínez" userId="e476844f-18c0-448c-b5b8-304d28499dda" providerId="ADAL" clId="{0D961D63-5426-4C48-8BFB-4AE0F194B479}" dt="2023-11-02T20:15:54.030" v="0" actId="6549"/>
          <ac:spMkLst>
            <pc:docMk/>
            <pc:sldMk cId="1958396681" sldId="256"/>
            <ac:spMk id="2" creationId="{7F673D42-F41A-BF1D-B3FA-19BB82D3F0A3}"/>
          </ac:spMkLst>
        </pc:spChg>
      </pc:sldChg>
      <pc:sldChg chg="del">
        <pc:chgData name="Diana Jazmín Sánchez Martínez" userId="e476844f-18c0-448c-b5b8-304d28499dda" providerId="ADAL" clId="{0D961D63-5426-4C48-8BFB-4AE0F194B479}" dt="2023-11-02T22:37:36.510" v="4874" actId="47"/>
        <pc:sldMkLst>
          <pc:docMk/>
          <pc:sldMk cId="3578404217" sldId="257"/>
        </pc:sldMkLst>
      </pc:sldChg>
      <pc:sldChg chg="del">
        <pc:chgData name="Diana Jazmín Sánchez Martínez" userId="e476844f-18c0-448c-b5b8-304d28499dda" providerId="ADAL" clId="{0D961D63-5426-4C48-8BFB-4AE0F194B479}" dt="2023-11-02T22:24:20.051" v="4841" actId="47"/>
        <pc:sldMkLst>
          <pc:docMk/>
          <pc:sldMk cId="4251176110" sldId="258"/>
        </pc:sldMkLst>
      </pc:sldChg>
      <pc:sldChg chg="del">
        <pc:chgData name="Diana Jazmín Sánchez Martínez" userId="e476844f-18c0-448c-b5b8-304d28499dda" providerId="ADAL" clId="{0D961D63-5426-4C48-8BFB-4AE0F194B479}" dt="2023-11-02T22:37:38.717" v="4875" actId="47"/>
        <pc:sldMkLst>
          <pc:docMk/>
          <pc:sldMk cId="1873323576" sldId="259"/>
        </pc:sldMkLst>
      </pc:sldChg>
      <pc:sldChg chg="modSp del mod">
        <pc:chgData name="Diana Jazmín Sánchez Martínez" userId="e476844f-18c0-448c-b5b8-304d28499dda" providerId="ADAL" clId="{0D961D63-5426-4C48-8BFB-4AE0F194B479}" dt="2023-11-02T22:37:39.389" v="4876" actId="47"/>
        <pc:sldMkLst>
          <pc:docMk/>
          <pc:sldMk cId="2741643243" sldId="260"/>
        </pc:sldMkLst>
        <pc:spChg chg="mod">
          <ac:chgData name="Diana Jazmín Sánchez Martínez" userId="e476844f-18c0-448c-b5b8-304d28499dda" providerId="ADAL" clId="{0D961D63-5426-4C48-8BFB-4AE0F194B479}" dt="2023-11-02T20:17:20.333" v="2" actId="404"/>
          <ac:spMkLst>
            <pc:docMk/>
            <pc:sldMk cId="2741643243" sldId="260"/>
            <ac:spMk id="3" creationId="{DF4A7DB1-B116-E1FD-0499-23A55816E176}"/>
          </ac:spMkLst>
        </pc:spChg>
        <pc:picChg chg="mod">
          <ac:chgData name="Diana Jazmín Sánchez Martínez" userId="e476844f-18c0-448c-b5b8-304d28499dda" providerId="ADAL" clId="{0D961D63-5426-4C48-8BFB-4AE0F194B479}" dt="2023-11-02T20:17:30.963" v="3" actId="1076"/>
          <ac:picMkLst>
            <pc:docMk/>
            <pc:sldMk cId="2741643243" sldId="260"/>
            <ac:picMk id="6" creationId="{0AC48301-DACB-34F6-D330-053D04862D71}"/>
          </ac:picMkLst>
        </pc:picChg>
      </pc:sldChg>
      <pc:sldChg chg="del">
        <pc:chgData name="Diana Jazmín Sánchez Martínez" userId="e476844f-18c0-448c-b5b8-304d28499dda" providerId="ADAL" clId="{0D961D63-5426-4C48-8BFB-4AE0F194B479}" dt="2023-11-02T22:37:40.075" v="4877" actId="47"/>
        <pc:sldMkLst>
          <pc:docMk/>
          <pc:sldMk cId="3727238162" sldId="261"/>
        </pc:sldMkLst>
      </pc:sldChg>
      <pc:sldChg chg="del">
        <pc:chgData name="Diana Jazmín Sánchez Martínez" userId="e476844f-18c0-448c-b5b8-304d28499dda" providerId="ADAL" clId="{0D961D63-5426-4C48-8BFB-4AE0F194B479}" dt="2023-11-02T22:37:41.665" v="4878" actId="47"/>
        <pc:sldMkLst>
          <pc:docMk/>
          <pc:sldMk cId="600390388" sldId="262"/>
        </pc:sldMkLst>
      </pc:sldChg>
      <pc:sldChg chg="modSp mod">
        <pc:chgData name="Diana Jazmín Sánchez Martínez" userId="e476844f-18c0-448c-b5b8-304d28499dda" providerId="ADAL" clId="{0D961D63-5426-4C48-8BFB-4AE0F194B479}" dt="2023-11-02T22:40:19.140" v="5016" actId="20577"/>
        <pc:sldMkLst>
          <pc:docMk/>
          <pc:sldMk cId="1570537743" sldId="263"/>
        </pc:sldMkLst>
        <pc:spChg chg="mod">
          <ac:chgData name="Diana Jazmín Sánchez Martínez" userId="e476844f-18c0-448c-b5b8-304d28499dda" providerId="ADAL" clId="{0D961D63-5426-4C48-8BFB-4AE0F194B479}" dt="2023-11-02T22:38:49.604" v="4954" actId="207"/>
          <ac:spMkLst>
            <pc:docMk/>
            <pc:sldMk cId="1570537743" sldId="263"/>
            <ac:spMk id="2" creationId="{EB43C54A-92E9-AEDB-9575-B6F267DF442F}"/>
          </ac:spMkLst>
        </pc:spChg>
        <pc:spChg chg="mod">
          <ac:chgData name="Diana Jazmín Sánchez Martínez" userId="e476844f-18c0-448c-b5b8-304d28499dda" providerId="ADAL" clId="{0D961D63-5426-4C48-8BFB-4AE0F194B479}" dt="2023-11-02T22:40:19.140" v="5016" actId="20577"/>
          <ac:spMkLst>
            <pc:docMk/>
            <pc:sldMk cId="1570537743" sldId="263"/>
            <ac:spMk id="3" creationId="{DF4A7DB1-B116-E1FD-0499-23A55816E176}"/>
          </ac:spMkLst>
        </pc:spChg>
      </pc:sldChg>
      <pc:sldChg chg="modSp mod">
        <pc:chgData name="Diana Jazmín Sánchez Martínez" userId="e476844f-18c0-448c-b5b8-304d28499dda" providerId="ADAL" clId="{0D961D63-5426-4C48-8BFB-4AE0F194B479}" dt="2023-11-02T22:41:59.648" v="5092" actId="313"/>
        <pc:sldMkLst>
          <pc:docMk/>
          <pc:sldMk cId="2471384148" sldId="268"/>
        </pc:sldMkLst>
        <pc:spChg chg="mod">
          <ac:chgData name="Diana Jazmín Sánchez Martínez" userId="e476844f-18c0-448c-b5b8-304d28499dda" providerId="ADAL" clId="{0D961D63-5426-4C48-8BFB-4AE0F194B479}" dt="2023-11-02T22:41:59.648" v="5092" actId="313"/>
          <ac:spMkLst>
            <pc:docMk/>
            <pc:sldMk cId="2471384148" sldId="268"/>
            <ac:spMk id="7" creationId="{1F5DDA34-BE76-DB49-55DE-F1AE8FB49ADA}"/>
          </ac:spMkLst>
        </pc:spChg>
      </pc:sldChg>
      <pc:sldChg chg="modSp mod">
        <pc:chgData name="Diana Jazmín Sánchez Martínez" userId="e476844f-18c0-448c-b5b8-304d28499dda" providerId="ADAL" clId="{0D961D63-5426-4C48-8BFB-4AE0F194B479}" dt="2023-11-02T22:42:29.182" v="5133" actId="404"/>
        <pc:sldMkLst>
          <pc:docMk/>
          <pc:sldMk cId="3994001062" sldId="269"/>
        </pc:sldMkLst>
        <pc:spChg chg="mod">
          <ac:chgData name="Diana Jazmín Sánchez Martínez" userId="e476844f-18c0-448c-b5b8-304d28499dda" providerId="ADAL" clId="{0D961D63-5426-4C48-8BFB-4AE0F194B479}" dt="2023-11-02T22:42:29.182" v="5133" actId="404"/>
          <ac:spMkLst>
            <pc:docMk/>
            <pc:sldMk cId="3994001062" sldId="269"/>
            <ac:spMk id="2" creationId="{EB43C54A-92E9-AEDB-9575-B6F267DF442F}"/>
          </ac:spMkLst>
        </pc:spChg>
      </pc:sldChg>
      <pc:sldChg chg="addSp delSp modSp mod">
        <pc:chgData name="Diana Jazmín Sánchez Martínez" userId="e476844f-18c0-448c-b5b8-304d28499dda" providerId="ADAL" clId="{0D961D63-5426-4C48-8BFB-4AE0F194B479}" dt="2023-11-02T22:42:52.396" v="5136" actId="478"/>
        <pc:sldMkLst>
          <pc:docMk/>
          <pc:sldMk cId="115309987" sldId="270"/>
        </pc:sldMkLst>
        <pc:spChg chg="del">
          <ac:chgData name="Diana Jazmín Sánchez Martínez" userId="e476844f-18c0-448c-b5b8-304d28499dda" providerId="ADAL" clId="{0D961D63-5426-4C48-8BFB-4AE0F194B479}" dt="2023-11-02T22:42:48.804" v="5134" actId="478"/>
          <ac:spMkLst>
            <pc:docMk/>
            <pc:sldMk cId="115309987" sldId="270"/>
            <ac:spMk id="2" creationId="{EB43C54A-92E9-AEDB-9575-B6F267DF442F}"/>
          </ac:spMkLst>
        </pc:spChg>
        <pc:spChg chg="add del mod">
          <ac:chgData name="Diana Jazmín Sánchez Martínez" userId="e476844f-18c0-448c-b5b8-304d28499dda" providerId="ADAL" clId="{0D961D63-5426-4C48-8BFB-4AE0F194B479}" dt="2023-11-02T22:42:52.396" v="5136" actId="478"/>
          <ac:spMkLst>
            <pc:docMk/>
            <pc:sldMk cId="115309987" sldId="270"/>
            <ac:spMk id="5" creationId="{A5E4273D-E071-D81C-D386-9311BB1258E3}"/>
          </ac:spMkLst>
        </pc:spChg>
        <pc:spChg chg="add mod">
          <ac:chgData name="Diana Jazmín Sánchez Martínez" userId="e476844f-18c0-448c-b5b8-304d28499dda" providerId="ADAL" clId="{0D961D63-5426-4C48-8BFB-4AE0F194B479}" dt="2023-11-02T22:42:49.136" v="5135"/>
          <ac:spMkLst>
            <pc:docMk/>
            <pc:sldMk cId="115309987" sldId="270"/>
            <ac:spMk id="7" creationId="{948E9BB0-549E-24F6-D081-9D346812BCCA}"/>
          </ac:spMkLst>
        </pc:spChg>
      </pc:sldChg>
      <pc:sldChg chg="delSp modSp mod">
        <pc:chgData name="Diana Jazmín Sánchez Martínez" userId="e476844f-18c0-448c-b5b8-304d28499dda" providerId="ADAL" clId="{0D961D63-5426-4C48-8BFB-4AE0F194B479}" dt="2023-11-02T22:47:44.863" v="5174" actId="1076"/>
        <pc:sldMkLst>
          <pc:docMk/>
          <pc:sldMk cId="385853065" sldId="271"/>
        </pc:sldMkLst>
        <pc:spChg chg="mod">
          <ac:chgData name="Diana Jazmín Sánchez Martínez" userId="e476844f-18c0-448c-b5b8-304d28499dda" providerId="ADAL" clId="{0D961D63-5426-4C48-8BFB-4AE0F194B479}" dt="2023-11-02T22:47:44.863" v="5174" actId="1076"/>
          <ac:spMkLst>
            <pc:docMk/>
            <pc:sldMk cId="385853065" sldId="271"/>
            <ac:spMk id="3" creationId="{DF4A7DB1-B116-E1FD-0499-23A55816E176}"/>
          </ac:spMkLst>
        </pc:spChg>
        <pc:spChg chg="del">
          <ac:chgData name="Diana Jazmín Sánchez Martínez" userId="e476844f-18c0-448c-b5b8-304d28499dda" providerId="ADAL" clId="{0D961D63-5426-4C48-8BFB-4AE0F194B479}" dt="2023-11-02T20:25:56.665" v="411" actId="478"/>
          <ac:spMkLst>
            <pc:docMk/>
            <pc:sldMk cId="385853065" sldId="271"/>
            <ac:spMk id="7" creationId="{CC37EC2F-6AAC-C93C-DE6A-9A3A5AB81762}"/>
          </ac:spMkLst>
        </pc:spChg>
        <pc:picChg chg="mod">
          <ac:chgData name="Diana Jazmín Sánchez Martínez" userId="e476844f-18c0-448c-b5b8-304d28499dda" providerId="ADAL" clId="{0D961D63-5426-4C48-8BFB-4AE0F194B479}" dt="2023-11-02T20:26:00.961" v="413" actId="1076"/>
          <ac:picMkLst>
            <pc:docMk/>
            <pc:sldMk cId="385853065" sldId="271"/>
            <ac:picMk id="4" creationId="{DED07A9E-F671-8520-C9EF-4033E72CDC8C}"/>
          </ac:picMkLst>
        </pc:picChg>
        <pc:picChg chg="mod">
          <ac:chgData name="Diana Jazmín Sánchez Martínez" userId="e476844f-18c0-448c-b5b8-304d28499dda" providerId="ADAL" clId="{0D961D63-5426-4C48-8BFB-4AE0F194B479}" dt="2023-11-02T20:26:17.139" v="419" actId="1076"/>
          <ac:picMkLst>
            <pc:docMk/>
            <pc:sldMk cId="385853065" sldId="271"/>
            <ac:picMk id="6" creationId="{6FEAF3E4-440D-BC2F-CA92-5D64BD136237}"/>
          </ac:picMkLst>
        </pc:picChg>
      </pc:sldChg>
      <pc:sldChg chg="addSp delSp modSp add del mod">
        <pc:chgData name="Diana Jazmín Sánchez Martínez" userId="e476844f-18c0-448c-b5b8-304d28499dda" providerId="ADAL" clId="{0D961D63-5426-4C48-8BFB-4AE0F194B479}" dt="2023-11-02T20:47:21.419" v="1529" actId="255"/>
        <pc:sldMkLst>
          <pc:docMk/>
          <pc:sldMk cId="52206137" sldId="273"/>
        </pc:sldMkLst>
        <pc:spChg chg="mod">
          <ac:chgData name="Diana Jazmín Sánchez Martínez" userId="e476844f-18c0-448c-b5b8-304d28499dda" providerId="ADAL" clId="{0D961D63-5426-4C48-8BFB-4AE0F194B479}" dt="2023-11-02T20:29:09.638" v="446" actId="108"/>
          <ac:spMkLst>
            <pc:docMk/>
            <pc:sldMk cId="52206137" sldId="273"/>
            <ac:spMk id="2" creationId="{EB43C54A-92E9-AEDB-9575-B6F267DF442F}"/>
          </ac:spMkLst>
        </pc:spChg>
        <pc:spChg chg="del">
          <ac:chgData name="Diana Jazmín Sánchez Martínez" userId="e476844f-18c0-448c-b5b8-304d28499dda" providerId="ADAL" clId="{0D961D63-5426-4C48-8BFB-4AE0F194B479}" dt="2023-11-02T20:29:41.888" v="447" actId="478"/>
          <ac:spMkLst>
            <pc:docMk/>
            <pc:sldMk cId="52206137" sldId="273"/>
            <ac:spMk id="3" creationId="{DF4A7DB1-B116-E1FD-0499-23A55816E176}"/>
          </ac:spMkLst>
        </pc:spChg>
        <pc:spChg chg="add del mod">
          <ac:chgData name="Diana Jazmín Sánchez Martínez" userId="e476844f-18c0-448c-b5b8-304d28499dda" providerId="ADAL" clId="{0D961D63-5426-4C48-8BFB-4AE0F194B479}" dt="2023-11-02T20:29:44.342" v="448" actId="478"/>
          <ac:spMkLst>
            <pc:docMk/>
            <pc:sldMk cId="52206137" sldId="273"/>
            <ac:spMk id="7" creationId="{CB532E31-9CB9-C37C-DE8E-21561A85DCA1}"/>
          </ac:spMkLst>
        </pc:spChg>
        <pc:spChg chg="add mod">
          <ac:chgData name="Diana Jazmín Sánchez Martínez" userId="e476844f-18c0-448c-b5b8-304d28499dda" providerId="ADAL" clId="{0D961D63-5426-4C48-8BFB-4AE0F194B479}" dt="2023-11-02T20:46:55.356" v="1528" actId="27636"/>
          <ac:spMkLst>
            <pc:docMk/>
            <pc:sldMk cId="52206137" sldId="273"/>
            <ac:spMk id="9" creationId="{DB7B2323-67AF-BAE1-BF4B-60444AC101A1}"/>
          </ac:spMkLst>
        </pc:spChg>
        <pc:graphicFrameChg chg="add mod modGraphic">
          <ac:chgData name="Diana Jazmín Sánchez Martínez" userId="e476844f-18c0-448c-b5b8-304d28499dda" providerId="ADAL" clId="{0D961D63-5426-4C48-8BFB-4AE0F194B479}" dt="2023-11-02T20:47:21.419" v="1529" actId="255"/>
          <ac:graphicFrameMkLst>
            <pc:docMk/>
            <pc:sldMk cId="52206137" sldId="273"/>
            <ac:graphicFrameMk id="8" creationId="{8269392A-7EEF-E614-5537-E90DA12448D0}"/>
          </ac:graphicFrameMkLst>
        </pc:graphicFrameChg>
        <pc:picChg chg="mod">
          <ac:chgData name="Diana Jazmín Sánchez Martínez" userId="e476844f-18c0-448c-b5b8-304d28499dda" providerId="ADAL" clId="{0D961D63-5426-4C48-8BFB-4AE0F194B479}" dt="2023-11-02T20:41:13.111" v="1049" actId="1076"/>
          <ac:picMkLst>
            <pc:docMk/>
            <pc:sldMk cId="52206137" sldId="273"/>
            <ac:picMk id="4" creationId="{DED07A9E-F671-8520-C9EF-4033E72CDC8C}"/>
          </ac:picMkLst>
        </pc:picChg>
        <pc:picChg chg="mod">
          <ac:chgData name="Diana Jazmín Sánchez Martínez" userId="e476844f-18c0-448c-b5b8-304d28499dda" providerId="ADAL" clId="{0D961D63-5426-4C48-8BFB-4AE0F194B479}" dt="2023-11-02T20:41:31.055" v="1054" actId="1076"/>
          <ac:picMkLst>
            <pc:docMk/>
            <pc:sldMk cId="52206137" sldId="273"/>
            <ac:picMk id="5" creationId="{9BEE9B19-59AD-701A-2965-5421B2FAF8E8}"/>
          </ac:picMkLst>
        </pc:picChg>
      </pc:sldChg>
      <pc:sldChg chg="addSp delSp modSp mod">
        <pc:chgData name="Diana Jazmín Sánchez Martínez" userId="e476844f-18c0-448c-b5b8-304d28499dda" providerId="ADAL" clId="{0D961D63-5426-4C48-8BFB-4AE0F194B479}" dt="2023-11-02T21:48:43.975" v="2898" actId="2711"/>
        <pc:sldMkLst>
          <pc:docMk/>
          <pc:sldMk cId="1178719926" sldId="274"/>
        </pc:sldMkLst>
        <pc:spChg chg="mod">
          <ac:chgData name="Diana Jazmín Sánchez Martínez" userId="e476844f-18c0-448c-b5b8-304d28499dda" providerId="ADAL" clId="{0D961D63-5426-4C48-8BFB-4AE0F194B479}" dt="2023-11-02T21:45:53.861" v="2879" actId="1076"/>
          <ac:spMkLst>
            <pc:docMk/>
            <pc:sldMk cId="1178719926" sldId="274"/>
            <ac:spMk id="3" creationId="{DF4A7DB1-B116-E1FD-0499-23A55816E176}"/>
          </ac:spMkLst>
        </pc:spChg>
        <pc:graphicFrameChg chg="add mod modGraphic">
          <ac:chgData name="Diana Jazmín Sánchez Martínez" userId="e476844f-18c0-448c-b5b8-304d28499dda" providerId="ADAL" clId="{0D961D63-5426-4C48-8BFB-4AE0F194B479}" dt="2023-11-02T21:48:43.975" v="2898" actId="2711"/>
          <ac:graphicFrameMkLst>
            <pc:docMk/>
            <pc:sldMk cId="1178719926" sldId="274"/>
            <ac:graphicFrameMk id="2" creationId="{9705013B-D303-7771-1B80-52916DBF68C8}"/>
          </ac:graphicFrameMkLst>
        </pc:graphicFrameChg>
        <pc:picChg chg="del mod">
          <ac:chgData name="Diana Jazmín Sánchez Martínez" userId="e476844f-18c0-448c-b5b8-304d28499dda" providerId="ADAL" clId="{0D961D63-5426-4C48-8BFB-4AE0F194B479}" dt="2023-11-02T20:48:20.394" v="1532" actId="478"/>
          <ac:picMkLst>
            <pc:docMk/>
            <pc:sldMk cId="1178719926" sldId="274"/>
            <ac:picMk id="5" creationId="{FCF1EE7F-D458-4F41-0300-73682F5A0083}"/>
          </ac:picMkLst>
        </pc:picChg>
      </pc:sldChg>
      <pc:sldChg chg="del">
        <pc:chgData name="Diana Jazmín Sánchez Martínez" userId="e476844f-18c0-448c-b5b8-304d28499dda" providerId="ADAL" clId="{0D961D63-5426-4C48-8BFB-4AE0F194B479}" dt="2023-11-02T21:49:46.922" v="2907" actId="47"/>
        <pc:sldMkLst>
          <pc:docMk/>
          <pc:sldMk cId="1631567829" sldId="275"/>
        </pc:sldMkLst>
      </pc:sldChg>
      <pc:sldChg chg="addSp modSp del mod">
        <pc:chgData name="Diana Jazmín Sánchez Martínez" userId="e476844f-18c0-448c-b5b8-304d28499dda" providerId="ADAL" clId="{0D961D63-5426-4C48-8BFB-4AE0F194B479}" dt="2023-11-02T22:02:02.018" v="3393" actId="47"/>
        <pc:sldMkLst>
          <pc:docMk/>
          <pc:sldMk cId="2945819583" sldId="277"/>
        </pc:sldMkLst>
        <pc:spChg chg="mod">
          <ac:chgData name="Diana Jazmín Sánchez Martínez" userId="e476844f-18c0-448c-b5b8-304d28499dda" providerId="ADAL" clId="{0D961D63-5426-4C48-8BFB-4AE0F194B479}" dt="2023-11-02T22:01:28.986" v="3392" actId="20577"/>
          <ac:spMkLst>
            <pc:docMk/>
            <pc:sldMk cId="2945819583" sldId="277"/>
            <ac:spMk id="3" creationId="{DF4A7DB1-B116-E1FD-0499-23A55816E176}"/>
          </ac:spMkLst>
        </pc:spChg>
        <pc:spChg chg="add mod">
          <ac:chgData name="Diana Jazmín Sánchez Martínez" userId="e476844f-18c0-448c-b5b8-304d28499dda" providerId="ADAL" clId="{0D961D63-5426-4C48-8BFB-4AE0F194B479}" dt="2023-11-02T21:57:31.144" v="3322" actId="20577"/>
          <ac:spMkLst>
            <pc:docMk/>
            <pc:sldMk cId="2945819583" sldId="277"/>
            <ac:spMk id="5" creationId="{75062143-1CD1-592D-8285-3B9E0E6C56AE}"/>
          </ac:spMkLst>
        </pc:spChg>
        <pc:spChg chg="add mod">
          <ac:chgData name="Diana Jazmín Sánchez Martínez" userId="e476844f-18c0-448c-b5b8-304d28499dda" providerId="ADAL" clId="{0D961D63-5426-4C48-8BFB-4AE0F194B479}" dt="2023-11-02T22:01:09.867" v="3386" actId="1076"/>
          <ac:spMkLst>
            <pc:docMk/>
            <pc:sldMk cId="2945819583" sldId="277"/>
            <ac:spMk id="6" creationId="{ECA414C4-A767-CBE1-36DC-EAA2A803A047}"/>
          </ac:spMkLst>
        </pc:spChg>
        <pc:graphicFrameChg chg="add mod modGraphic">
          <ac:chgData name="Diana Jazmín Sánchez Martínez" userId="e476844f-18c0-448c-b5b8-304d28499dda" providerId="ADAL" clId="{0D961D63-5426-4C48-8BFB-4AE0F194B479}" dt="2023-11-02T22:01:15.431" v="3387" actId="1076"/>
          <ac:graphicFrameMkLst>
            <pc:docMk/>
            <pc:sldMk cId="2945819583" sldId="277"/>
            <ac:graphicFrameMk id="2" creationId="{B2055765-6509-9C26-23CC-96E4ED779982}"/>
          </ac:graphicFrameMkLst>
        </pc:graphicFrameChg>
        <pc:picChg chg="mod">
          <ac:chgData name="Diana Jazmín Sánchez Martínez" userId="e476844f-18c0-448c-b5b8-304d28499dda" providerId="ADAL" clId="{0D961D63-5426-4C48-8BFB-4AE0F194B479}" dt="2023-11-02T21:57:22.320" v="3301" actId="1076"/>
          <ac:picMkLst>
            <pc:docMk/>
            <pc:sldMk cId="2945819583" sldId="277"/>
            <ac:picMk id="4" creationId="{DED07A9E-F671-8520-C9EF-4033E72CDC8C}"/>
          </ac:picMkLst>
        </pc:picChg>
        <pc:inkChg chg="add mod">
          <ac:chgData name="Diana Jazmín Sánchez Martínez" userId="e476844f-18c0-448c-b5b8-304d28499dda" providerId="ADAL" clId="{0D961D63-5426-4C48-8BFB-4AE0F194B479}" dt="2023-11-02T22:01:07.090" v="3385" actId="1076"/>
          <ac:inkMkLst>
            <pc:docMk/>
            <pc:sldMk cId="2945819583" sldId="277"/>
            <ac:inkMk id="9" creationId="{11D5FC68-07CE-752E-BEA6-7A51637B9280}"/>
          </ac:inkMkLst>
        </pc:inkChg>
      </pc:sldChg>
      <pc:sldChg chg="modSp mod">
        <pc:chgData name="Diana Jazmín Sánchez Martínez" userId="e476844f-18c0-448c-b5b8-304d28499dda" providerId="ADAL" clId="{0D961D63-5426-4C48-8BFB-4AE0F194B479}" dt="2023-11-02T22:49:04.675" v="5179" actId="207"/>
        <pc:sldMkLst>
          <pc:docMk/>
          <pc:sldMk cId="2669000761" sldId="278"/>
        </pc:sldMkLst>
        <pc:spChg chg="mod">
          <ac:chgData name="Diana Jazmín Sánchez Martínez" userId="e476844f-18c0-448c-b5b8-304d28499dda" providerId="ADAL" clId="{0D961D63-5426-4C48-8BFB-4AE0F194B479}" dt="2023-11-02T22:48:51.977" v="5176" actId="207"/>
          <ac:spMkLst>
            <pc:docMk/>
            <pc:sldMk cId="2669000761" sldId="278"/>
            <ac:spMk id="6" creationId="{049E315E-0F59-9DFE-85FC-5413E24370EB}"/>
          </ac:spMkLst>
        </pc:spChg>
        <pc:spChg chg="mod">
          <ac:chgData name="Diana Jazmín Sánchez Martínez" userId="e476844f-18c0-448c-b5b8-304d28499dda" providerId="ADAL" clId="{0D961D63-5426-4C48-8BFB-4AE0F194B479}" dt="2023-11-02T22:49:04.675" v="5179" actId="207"/>
          <ac:spMkLst>
            <pc:docMk/>
            <pc:sldMk cId="2669000761" sldId="278"/>
            <ac:spMk id="7" creationId="{F7D34B49-6FEE-C19E-031B-9063778566CB}"/>
          </ac:spMkLst>
        </pc:spChg>
      </pc:sldChg>
      <pc:sldChg chg="del">
        <pc:chgData name="Diana Jazmín Sánchez Martínez" userId="e476844f-18c0-448c-b5b8-304d28499dda" providerId="ADAL" clId="{0D961D63-5426-4C48-8BFB-4AE0F194B479}" dt="2023-11-02T22:24:41.925" v="4842" actId="47"/>
        <pc:sldMkLst>
          <pc:docMk/>
          <pc:sldMk cId="3261831748" sldId="280"/>
        </pc:sldMkLst>
      </pc:sldChg>
      <pc:sldChg chg="addSp delSp modSp mod">
        <pc:chgData name="Diana Jazmín Sánchez Martínez" userId="e476844f-18c0-448c-b5b8-304d28499dda" providerId="ADAL" clId="{0D961D63-5426-4C48-8BFB-4AE0F194B479}" dt="2023-11-02T22:27:21.409" v="4873" actId="207"/>
        <pc:sldMkLst>
          <pc:docMk/>
          <pc:sldMk cId="2043429250" sldId="281"/>
        </pc:sldMkLst>
        <pc:spChg chg="mod">
          <ac:chgData name="Diana Jazmín Sánchez Martínez" userId="e476844f-18c0-448c-b5b8-304d28499dda" providerId="ADAL" clId="{0D961D63-5426-4C48-8BFB-4AE0F194B479}" dt="2023-11-02T22:24:59.636" v="4844" actId="20577"/>
          <ac:spMkLst>
            <pc:docMk/>
            <pc:sldMk cId="2043429250" sldId="281"/>
            <ac:spMk id="4" creationId="{1160CD9F-37DF-EF3C-D50C-27ACC9F8C4B1}"/>
          </ac:spMkLst>
        </pc:spChg>
        <pc:spChg chg="del mod">
          <ac:chgData name="Diana Jazmín Sánchez Martínez" userId="e476844f-18c0-448c-b5b8-304d28499dda" providerId="ADAL" clId="{0D961D63-5426-4C48-8BFB-4AE0F194B479}" dt="2023-11-02T22:26:51.578" v="4865" actId="478"/>
          <ac:spMkLst>
            <pc:docMk/>
            <pc:sldMk cId="2043429250" sldId="281"/>
            <ac:spMk id="7" creationId="{76EF91F2-DD71-88A5-001E-7641A76B022D}"/>
          </ac:spMkLst>
        </pc:spChg>
        <pc:spChg chg="add mod">
          <ac:chgData name="Diana Jazmín Sánchez Martínez" userId="e476844f-18c0-448c-b5b8-304d28499dda" providerId="ADAL" clId="{0D961D63-5426-4C48-8BFB-4AE0F194B479}" dt="2023-11-02T22:27:21.409" v="4873" actId="207"/>
          <ac:spMkLst>
            <pc:docMk/>
            <pc:sldMk cId="2043429250" sldId="281"/>
            <ac:spMk id="8" creationId="{8522FE03-11BE-C62F-EF3D-D3992BEA5391}"/>
          </ac:spMkLst>
        </pc:spChg>
        <pc:picChg chg="mod">
          <ac:chgData name="Diana Jazmín Sánchez Martínez" userId="e476844f-18c0-448c-b5b8-304d28499dda" providerId="ADAL" clId="{0D961D63-5426-4C48-8BFB-4AE0F194B479}" dt="2023-11-02T22:26:59.130" v="4869" actId="1076"/>
          <ac:picMkLst>
            <pc:docMk/>
            <pc:sldMk cId="2043429250" sldId="281"/>
            <ac:picMk id="5" creationId="{F5CBBB1D-DCE8-5A3F-299E-937BD0E1CD3A}"/>
          </ac:picMkLst>
        </pc:picChg>
        <pc:picChg chg="mod">
          <ac:chgData name="Diana Jazmín Sánchez Martínez" userId="e476844f-18c0-448c-b5b8-304d28499dda" providerId="ADAL" clId="{0D961D63-5426-4C48-8BFB-4AE0F194B479}" dt="2023-11-02T22:25:10.350" v="4846" actId="14100"/>
          <ac:picMkLst>
            <pc:docMk/>
            <pc:sldMk cId="2043429250" sldId="281"/>
            <ac:picMk id="9" creationId="{2DB7CD5D-7D34-1899-9F97-0E29A7B7B75E}"/>
          </ac:picMkLst>
        </pc:picChg>
        <pc:picChg chg="mod">
          <ac:chgData name="Diana Jazmín Sánchez Martínez" userId="e476844f-18c0-448c-b5b8-304d28499dda" providerId="ADAL" clId="{0D961D63-5426-4C48-8BFB-4AE0F194B479}" dt="2023-11-02T22:25:15.897" v="4848" actId="14100"/>
          <ac:picMkLst>
            <pc:docMk/>
            <pc:sldMk cId="2043429250" sldId="281"/>
            <ac:picMk id="11" creationId="{611B050B-2B91-EEA4-089B-9D42300CEF2E}"/>
          </ac:picMkLst>
        </pc:picChg>
      </pc:sldChg>
      <pc:sldChg chg="addSp modSp add mod">
        <pc:chgData name="Diana Jazmín Sánchez Martínez" userId="e476844f-18c0-448c-b5b8-304d28499dda" providerId="ADAL" clId="{0D961D63-5426-4C48-8BFB-4AE0F194B479}" dt="2023-11-02T22:00:06.587" v="3382" actId="1076"/>
        <pc:sldMkLst>
          <pc:docMk/>
          <pc:sldMk cId="2551315773" sldId="282"/>
        </pc:sldMkLst>
        <pc:spChg chg="add mod">
          <ac:chgData name="Diana Jazmín Sánchez Martínez" userId="e476844f-18c0-448c-b5b8-304d28499dda" providerId="ADAL" clId="{0D961D63-5426-4C48-8BFB-4AE0F194B479}" dt="2023-11-02T22:00:05.569" v="3381" actId="1076"/>
          <ac:spMkLst>
            <pc:docMk/>
            <pc:sldMk cId="2551315773" sldId="282"/>
            <ac:spMk id="5" creationId="{1F588FD2-E218-301B-C28A-28E9C6C26544}"/>
          </ac:spMkLst>
        </pc:spChg>
        <pc:spChg chg="add mod">
          <ac:chgData name="Diana Jazmín Sánchez Martínez" userId="e476844f-18c0-448c-b5b8-304d28499dda" providerId="ADAL" clId="{0D961D63-5426-4C48-8BFB-4AE0F194B479}" dt="2023-11-02T22:00:02.321" v="3380" actId="1582"/>
          <ac:spMkLst>
            <pc:docMk/>
            <pc:sldMk cId="2551315773" sldId="282"/>
            <ac:spMk id="6" creationId="{B6081406-E72D-9F09-1A23-E27CFE00D3E9}"/>
          </ac:spMkLst>
        </pc:spChg>
        <pc:graphicFrameChg chg="mod">
          <ac:chgData name="Diana Jazmín Sánchez Martínez" userId="e476844f-18c0-448c-b5b8-304d28499dda" providerId="ADAL" clId="{0D961D63-5426-4C48-8BFB-4AE0F194B479}" dt="2023-11-02T21:49:36.806" v="2906" actId="1076"/>
          <ac:graphicFrameMkLst>
            <pc:docMk/>
            <pc:sldMk cId="2551315773" sldId="282"/>
            <ac:graphicFrameMk id="2" creationId="{9705013B-D303-7771-1B80-52916DBF68C8}"/>
          </ac:graphicFrameMkLst>
        </pc:graphicFrameChg>
        <pc:picChg chg="mod">
          <ac:chgData name="Diana Jazmín Sánchez Martínez" userId="e476844f-18c0-448c-b5b8-304d28499dda" providerId="ADAL" clId="{0D961D63-5426-4C48-8BFB-4AE0F194B479}" dt="2023-11-02T22:00:06.587" v="3382" actId="1076"/>
          <ac:picMkLst>
            <pc:docMk/>
            <pc:sldMk cId="2551315773" sldId="282"/>
            <ac:picMk id="4" creationId="{DED07A9E-F671-8520-C9EF-4033E72CDC8C}"/>
          </ac:picMkLst>
        </pc:picChg>
      </pc:sldChg>
      <pc:sldChg chg="addSp delSp modSp new mod">
        <pc:chgData name="Diana Jazmín Sánchez Martínez" userId="e476844f-18c0-448c-b5b8-304d28499dda" providerId="ADAL" clId="{0D961D63-5426-4C48-8BFB-4AE0F194B479}" dt="2023-11-02T22:47:26.642" v="5168" actId="113"/>
        <pc:sldMkLst>
          <pc:docMk/>
          <pc:sldMk cId="732201826" sldId="283"/>
        </pc:sldMkLst>
        <pc:spChg chg="del">
          <ac:chgData name="Diana Jazmín Sánchez Martínez" userId="e476844f-18c0-448c-b5b8-304d28499dda" providerId="ADAL" clId="{0D961D63-5426-4C48-8BFB-4AE0F194B479}" dt="2023-11-02T22:44:12.803" v="5139" actId="478"/>
          <ac:spMkLst>
            <pc:docMk/>
            <pc:sldMk cId="732201826" sldId="283"/>
            <ac:spMk id="2" creationId="{69465EED-AAC1-3EFF-2D75-46E5D025F509}"/>
          </ac:spMkLst>
        </pc:spChg>
        <pc:spChg chg="del">
          <ac:chgData name="Diana Jazmín Sánchez Martínez" userId="e476844f-18c0-448c-b5b8-304d28499dda" providerId="ADAL" clId="{0D961D63-5426-4C48-8BFB-4AE0F194B479}" dt="2023-11-02T22:44:09.947" v="5138" actId="22"/>
          <ac:spMkLst>
            <pc:docMk/>
            <pc:sldMk cId="732201826" sldId="283"/>
            <ac:spMk id="3" creationId="{C65EEC1D-7AED-5A50-C396-D76DC88DD073}"/>
          </ac:spMkLst>
        </pc:spChg>
        <pc:spChg chg="add mod">
          <ac:chgData name="Diana Jazmín Sánchez Martínez" userId="e476844f-18c0-448c-b5b8-304d28499dda" providerId="ADAL" clId="{0D961D63-5426-4C48-8BFB-4AE0F194B479}" dt="2023-11-02T22:47:26.642" v="5168" actId="113"/>
          <ac:spMkLst>
            <pc:docMk/>
            <pc:sldMk cId="732201826" sldId="283"/>
            <ac:spMk id="7" creationId="{5AF9A471-62AE-E8BB-58C4-66E7139567D8}"/>
          </ac:spMkLst>
        </pc:spChg>
        <pc:picChg chg="add mod ord modCrop">
          <ac:chgData name="Diana Jazmín Sánchez Martínez" userId="e476844f-18c0-448c-b5b8-304d28499dda" providerId="ADAL" clId="{0D961D63-5426-4C48-8BFB-4AE0F194B479}" dt="2023-11-02T22:46:51.409" v="5163" actId="1076"/>
          <ac:picMkLst>
            <pc:docMk/>
            <pc:sldMk cId="732201826" sldId="283"/>
            <ac:picMk id="5" creationId="{9FB4CE93-4243-89A5-296F-46B2AC0E9642}"/>
          </ac:picMkLst>
        </pc:picChg>
        <pc:picChg chg="add mod ord">
          <ac:chgData name="Diana Jazmín Sánchez Martínez" userId="e476844f-18c0-448c-b5b8-304d28499dda" providerId="ADAL" clId="{0D961D63-5426-4C48-8BFB-4AE0F194B479}" dt="2023-11-02T22:44:20.074" v="5141" actId="167"/>
          <ac:picMkLst>
            <pc:docMk/>
            <pc:sldMk cId="732201826" sldId="283"/>
            <ac:picMk id="6" creationId="{63B19002-F57C-8C3E-C5E4-98FA3FBCBA29}"/>
          </ac:picMkLst>
        </pc:picChg>
      </pc:sldChg>
      <pc:sldChg chg="addSp delSp modSp new mod">
        <pc:chgData name="Diana Jazmín Sánchez Martínez" userId="e476844f-18c0-448c-b5b8-304d28499dda" providerId="ADAL" clId="{0D961D63-5426-4C48-8BFB-4AE0F194B479}" dt="2023-11-03T16:24:49.328" v="5379" actId="27636"/>
        <pc:sldMkLst>
          <pc:docMk/>
          <pc:sldMk cId="523999247" sldId="284"/>
        </pc:sldMkLst>
        <pc:spChg chg="del">
          <ac:chgData name="Diana Jazmín Sánchez Martínez" userId="e476844f-18c0-448c-b5b8-304d28499dda" providerId="ADAL" clId="{0D961D63-5426-4C48-8BFB-4AE0F194B479}" dt="2023-11-03T15:30:29.129" v="5183" actId="478"/>
          <ac:spMkLst>
            <pc:docMk/>
            <pc:sldMk cId="523999247" sldId="284"/>
            <ac:spMk id="2" creationId="{61A8FC5D-B722-FF5B-7D0D-535AD089BCE9}"/>
          </ac:spMkLst>
        </pc:spChg>
        <pc:spChg chg="mod">
          <ac:chgData name="Diana Jazmín Sánchez Martínez" userId="e476844f-18c0-448c-b5b8-304d28499dda" providerId="ADAL" clId="{0D961D63-5426-4C48-8BFB-4AE0F194B479}" dt="2023-11-03T16:24:49.328" v="5379" actId="27636"/>
          <ac:spMkLst>
            <pc:docMk/>
            <pc:sldMk cId="523999247" sldId="284"/>
            <ac:spMk id="3" creationId="{350747A6-0BD1-1ED7-4D6D-C2C20F2C012B}"/>
          </ac:spMkLst>
        </pc:spChg>
        <pc:picChg chg="add mod ord">
          <ac:chgData name="Diana Jazmín Sánchez Martínez" userId="e476844f-18c0-448c-b5b8-304d28499dda" providerId="ADAL" clId="{0D961D63-5426-4C48-8BFB-4AE0F194B479}" dt="2023-11-03T15:30:25.466" v="5182" actId="167"/>
          <ac:picMkLst>
            <pc:docMk/>
            <pc:sldMk cId="523999247" sldId="284"/>
            <ac:picMk id="4" creationId="{F1E42E31-D5AE-A86B-2181-B46E4996A403}"/>
          </ac:picMkLst>
        </pc:picChg>
      </pc:sldChg>
    </pc:docChg>
  </pc:docChgLst>
  <pc:docChgLst>
    <pc:chgData name="Gabriel Valladares Terán" userId="a1e7fddb-7faf-4a59-b0fe-980d7486090a" providerId="ADAL" clId="{647E0536-9FE2-4F1B-BA5A-E175BB7C97BE}"/>
    <pc:docChg chg="custSel delSld modSld">
      <pc:chgData name="Gabriel Valladares Terán" userId="a1e7fddb-7faf-4a59-b0fe-980d7486090a" providerId="ADAL" clId="{647E0536-9FE2-4F1B-BA5A-E175BB7C97BE}" dt="2023-11-02T18:58:40.418" v="99" actId="14100"/>
      <pc:docMkLst>
        <pc:docMk/>
      </pc:docMkLst>
      <pc:sldChg chg="modSp mod">
        <pc:chgData name="Gabriel Valladares Terán" userId="a1e7fddb-7faf-4a59-b0fe-980d7486090a" providerId="ADAL" clId="{647E0536-9FE2-4F1B-BA5A-E175BB7C97BE}" dt="2023-11-02T18:58:25.331" v="96" actId="404"/>
        <pc:sldMkLst>
          <pc:docMk/>
          <pc:sldMk cId="4251176110" sldId="258"/>
        </pc:sldMkLst>
        <pc:spChg chg="mod">
          <ac:chgData name="Gabriel Valladares Terán" userId="a1e7fddb-7faf-4a59-b0fe-980d7486090a" providerId="ADAL" clId="{647E0536-9FE2-4F1B-BA5A-E175BB7C97BE}" dt="2023-11-02T18:58:25.331" v="96" actId="404"/>
          <ac:spMkLst>
            <pc:docMk/>
            <pc:sldMk cId="4251176110" sldId="258"/>
            <ac:spMk id="4" creationId="{26983AFA-9295-4865-B024-1E9BEA196B1E}"/>
          </ac:spMkLst>
        </pc:spChg>
      </pc:sldChg>
      <pc:sldChg chg="addSp modSp mod">
        <pc:chgData name="Gabriel Valladares Terán" userId="a1e7fddb-7faf-4a59-b0fe-980d7486090a" providerId="ADAL" clId="{647E0536-9FE2-4F1B-BA5A-E175BB7C97BE}" dt="2023-11-01T15:54:08.127" v="82" actId="14100"/>
        <pc:sldMkLst>
          <pc:docMk/>
          <pc:sldMk cId="1178719926" sldId="274"/>
        </pc:sldMkLst>
        <pc:spChg chg="mod">
          <ac:chgData name="Gabriel Valladares Terán" userId="a1e7fddb-7faf-4a59-b0fe-980d7486090a" providerId="ADAL" clId="{647E0536-9FE2-4F1B-BA5A-E175BB7C97BE}" dt="2023-11-01T15:52:18.511" v="46" actId="14100"/>
          <ac:spMkLst>
            <pc:docMk/>
            <pc:sldMk cId="1178719926" sldId="274"/>
            <ac:spMk id="3" creationId="{DF4A7DB1-B116-E1FD-0499-23A55816E176}"/>
          </ac:spMkLst>
        </pc:spChg>
        <pc:picChg chg="add mod modCrop">
          <ac:chgData name="Gabriel Valladares Terán" userId="a1e7fddb-7faf-4a59-b0fe-980d7486090a" providerId="ADAL" clId="{647E0536-9FE2-4F1B-BA5A-E175BB7C97BE}" dt="2023-11-01T15:54:08.127" v="82" actId="14100"/>
          <ac:picMkLst>
            <pc:docMk/>
            <pc:sldMk cId="1178719926" sldId="274"/>
            <ac:picMk id="5" creationId="{FCF1EE7F-D458-4F41-0300-73682F5A0083}"/>
          </ac:picMkLst>
        </pc:picChg>
      </pc:sldChg>
      <pc:sldChg chg="addSp delSp modSp mod">
        <pc:chgData name="Gabriel Valladares Terán" userId="a1e7fddb-7faf-4a59-b0fe-980d7486090a" providerId="ADAL" clId="{647E0536-9FE2-4F1B-BA5A-E175BB7C97BE}" dt="2023-11-01T15:54:42.945" v="86" actId="732"/>
        <pc:sldMkLst>
          <pc:docMk/>
          <pc:sldMk cId="1631567829" sldId="275"/>
        </pc:sldMkLst>
        <pc:spChg chg="del mod">
          <ac:chgData name="Gabriel Valladares Terán" userId="a1e7fddb-7faf-4a59-b0fe-980d7486090a" providerId="ADAL" clId="{647E0536-9FE2-4F1B-BA5A-E175BB7C97BE}" dt="2023-11-01T15:52:39.727" v="49" actId="22"/>
          <ac:spMkLst>
            <pc:docMk/>
            <pc:sldMk cId="1631567829" sldId="275"/>
            <ac:spMk id="3" creationId="{DF4A7DB1-B116-E1FD-0499-23A55816E176}"/>
          </ac:spMkLst>
        </pc:spChg>
        <pc:picChg chg="add mod ord modCrop">
          <ac:chgData name="Gabriel Valladares Terán" userId="a1e7fddb-7faf-4a59-b0fe-980d7486090a" providerId="ADAL" clId="{647E0536-9FE2-4F1B-BA5A-E175BB7C97BE}" dt="2023-11-01T15:54:42.945" v="86" actId="732"/>
          <ac:picMkLst>
            <pc:docMk/>
            <pc:sldMk cId="1631567829" sldId="275"/>
            <ac:picMk id="5" creationId="{56A65383-496E-B15C-ACCC-B116A0ABC413}"/>
          </ac:picMkLst>
        </pc:picChg>
      </pc:sldChg>
      <pc:sldChg chg="del">
        <pc:chgData name="Gabriel Valladares Terán" userId="a1e7fddb-7faf-4a59-b0fe-980d7486090a" providerId="ADAL" clId="{647E0536-9FE2-4F1B-BA5A-E175BB7C97BE}" dt="2023-11-01T15:55:01.327" v="87" actId="2696"/>
        <pc:sldMkLst>
          <pc:docMk/>
          <pc:sldMk cId="3785072353" sldId="276"/>
        </pc:sldMkLst>
      </pc:sldChg>
      <pc:sldChg chg="modSp mod">
        <pc:chgData name="Gabriel Valladares Terán" userId="a1e7fddb-7faf-4a59-b0fe-980d7486090a" providerId="ADAL" clId="{647E0536-9FE2-4F1B-BA5A-E175BB7C97BE}" dt="2023-11-02T18:58:00.665" v="92" actId="20577"/>
        <pc:sldMkLst>
          <pc:docMk/>
          <pc:sldMk cId="2669000761" sldId="278"/>
        </pc:sldMkLst>
        <pc:spChg chg="mod">
          <ac:chgData name="Gabriel Valladares Terán" userId="a1e7fddb-7faf-4a59-b0fe-980d7486090a" providerId="ADAL" clId="{647E0536-9FE2-4F1B-BA5A-E175BB7C97BE}" dt="2023-11-02T18:58:00.665" v="92" actId="20577"/>
          <ac:spMkLst>
            <pc:docMk/>
            <pc:sldMk cId="2669000761" sldId="278"/>
            <ac:spMk id="7" creationId="{F7D34B49-6FEE-C19E-031B-9063778566CB}"/>
          </ac:spMkLst>
        </pc:spChg>
      </pc:sldChg>
      <pc:sldChg chg="modSp mod">
        <pc:chgData name="Gabriel Valladares Terán" userId="a1e7fddb-7faf-4a59-b0fe-980d7486090a" providerId="ADAL" clId="{647E0536-9FE2-4F1B-BA5A-E175BB7C97BE}" dt="2023-11-02T18:58:40.418" v="99" actId="14100"/>
        <pc:sldMkLst>
          <pc:docMk/>
          <pc:sldMk cId="3261831748" sldId="280"/>
        </pc:sldMkLst>
        <pc:spChg chg="mod">
          <ac:chgData name="Gabriel Valladares Terán" userId="a1e7fddb-7faf-4a59-b0fe-980d7486090a" providerId="ADAL" clId="{647E0536-9FE2-4F1B-BA5A-E175BB7C97BE}" dt="2023-11-02T18:58:40.418" v="99" actId="14100"/>
          <ac:spMkLst>
            <pc:docMk/>
            <pc:sldMk cId="3261831748" sldId="280"/>
            <ac:spMk id="4" creationId="{46008025-1009-5D7D-8370-A32ACBA92577}"/>
          </ac:spMkLst>
        </pc:spChg>
        <pc:spChg chg="mod">
          <ac:chgData name="Gabriel Valladares Terán" userId="a1e7fddb-7faf-4a59-b0fe-980d7486090a" providerId="ADAL" clId="{647E0536-9FE2-4F1B-BA5A-E175BB7C97BE}" dt="2023-11-02T18:58:33.120" v="97" actId="14100"/>
          <ac:spMkLst>
            <pc:docMk/>
            <pc:sldMk cId="3261831748" sldId="280"/>
            <ac:spMk id="6" creationId="{C4381D1B-A2EB-AFB2-DB19-BC4C5DD539C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EF59D-BB02-48A0-8445-9644D8B16CA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39AA71E2-7EBB-4D03-B67A-3B065FA67962}">
      <dgm:prSet phldrT="[Texto]"/>
      <dgm:spPr/>
      <dgm:t>
        <a:bodyPr/>
        <a:lstStyle/>
        <a:p>
          <a:pPr algn="just"/>
          <a:r>
            <a:rPr lang="es-MX" dirty="0">
              <a:latin typeface="Gothic720 BT" panose="020C0603020203020204" pitchFamily="34" charset="0"/>
            </a:rPr>
            <a:t>Herramienta tecnológica implementada por el INE</a:t>
          </a:r>
        </a:p>
      </dgm:t>
    </dgm:pt>
    <dgm:pt modelId="{87F7C0C4-5635-4708-AD0D-51EE09CA1F52}" type="parTrans" cxnId="{A2D0D89D-BE3B-4F61-940A-18BECBFCBD9B}">
      <dgm:prSet/>
      <dgm:spPr/>
      <dgm:t>
        <a:bodyPr/>
        <a:lstStyle/>
        <a:p>
          <a:endParaRPr lang="es-MX"/>
        </a:p>
      </dgm:t>
    </dgm:pt>
    <dgm:pt modelId="{15C88AD5-0C09-4A60-B0F9-21811B897459}" type="sibTrans" cxnId="{A2D0D89D-BE3B-4F61-940A-18BECBFCBD9B}">
      <dgm:prSet/>
      <dgm:spPr/>
      <dgm:t>
        <a:bodyPr/>
        <a:lstStyle/>
        <a:p>
          <a:endParaRPr lang="es-MX"/>
        </a:p>
      </dgm:t>
    </dgm:pt>
    <dgm:pt modelId="{5E49B9CE-40E9-4BE7-ADF0-4C822C4FC0DF}">
      <dgm:prSet phldrT="[Texto]"/>
      <dgm:spPr/>
      <dgm:t>
        <a:bodyPr/>
        <a:lstStyle/>
        <a:p>
          <a:r>
            <a:rPr lang="es-MX" dirty="0">
              <a:latin typeface="Gothic720 BT" panose="020C0603020203020204" pitchFamily="34" charset="0"/>
            </a:rPr>
            <a:t>Recabar el apoyo de la ciudadanía de las personas aspirantes a una candidatura independiente.</a:t>
          </a:r>
        </a:p>
      </dgm:t>
    </dgm:pt>
    <dgm:pt modelId="{2A9CD89E-3562-481F-B7BC-2D68ED327DA1}" type="parTrans" cxnId="{B1951812-CD32-4BB8-9E6B-293069905C24}">
      <dgm:prSet/>
      <dgm:spPr/>
      <dgm:t>
        <a:bodyPr/>
        <a:lstStyle/>
        <a:p>
          <a:endParaRPr lang="es-MX"/>
        </a:p>
      </dgm:t>
    </dgm:pt>
    <dgm:pt modelId="{29830788-FB2B-4C98-8F8C-6E85DA0BD11E}" type="sibTrans" cxnId="{B1951812-CD32-4BB8-9E6B-293069905C24}">
      <dgm:prSet/>
      <dgm:spPr/>
      <dgm:t>
        <a:bodyPr/>
        <a:lstStyle/>
        <a:p>
          <a:endParaRPr lang="es-MX"/>
        </a:p>
      </dgm:t>
    </dgm:pt>
    <dgm:pt modelId="{5EA7A329-FDDB-4B4D-8E5B-F7832AC76B4B}">
      <dgm:prSet phldrT="[Texto]"/>
      <dgm:spPr/>
      <dgm:t>
        <a:bodyPr/>
        <a:lstStyle/>
        <a:p>
          <a:r>
            <a:rPr lang="es-MX" dirty="0">
              <a:latin typeface="Gothic720 BT" panose="020C0603020203020204" pitchFamily="34" charset="0"/>
            </a:rPr>
            <a:t>Llevar un registro de las personas auxiliares.</a:t>
          </a:r>
        </a:p>
      </dgm:t>
    </dgm:pt>
    <dgm:pt modelId="{933B7769-AF55-42C7-868D-0D9872A1DB94}" type="parTrans" cxnId="{2F99CE0F-80A2-4465-B5F2-4F368D6A6AD5}">
      <dgm:prSet/>
      <dgm:spPr/>
      <dgm:t>
        <a:bodyPr/>
        <a:lstStyle/>
        <a:p>
          <a:endParaRPr lang="es-MX"/>
        </a:p>
      </dgm:t>
    </dgm:pt>
    <dgm:pt modelId="{CFC47D9B-3088-4509-806D-E72DD6BE3967}" type="sibTrans" cxnId="{2F99CE0F-80A2-4465-B5F2-4F368D6A6AD5}">
      <dgm:prSet/>
      <dgm:spPr/>
      <dgm:t>
        <a:bodyPr/>
        <a:lstStyle/>
        <a:p>
          <a:endParaRPr lang="es-MX"/>
        </a:p>
      </dgm:t>
    </dgm:pt>
    <dgm:pt modelId="{5FC91DA0-F5BE-477E-9DA5-B4692CB74038}">
      <dgm:prSet phldrT="[Texto]"/>
      <dgm:spPr/>
      <dgm:t>
        <a:bodyPr/>
        <a:lstStyle/>
        <a:p>
          <a:r>
            <a:rPr lang="es-MX" dirty="0">
              <a:latin typeface="Gothic720 BT" panose="020C0603020203020204" pitchFamily="34" charset="0"/>
            </a:rPr>
            <a:t>Verificar el estado registral de la ciudadanía que ha proporcionado su apoyo.</a:t>
          </a:r>
        </a:p>
      </dgm:t>
    </dgm:pt>
    <dgm:pt modelId="{DC6446A1-3F9A-4FCD-8F2D-94E7D54F9563}" type="parTrans" cxnId="{5386F866-6FC7-47C4-97FE-94759F8A5B6B}">
      <dgm:prSet/>
      <dgm:spPr/>
      <dgm:t>
        <a:bodyPr/>
        <a:lstStyle/>
        <a:p>
          <a:endParaRPr lang="es-MX"/>
        </a:p>
      </dgm:t>
    </dgm:pt>
    <dgm:pt modelId="{7CAF78CA-B3CC-41B6-937A-8888DAD3F0CA}" type="sibTrans" cxnId="{5386F866-6FC7-47C4-97FE-94759F8A5B6B}">
      <dgm:prSet/>
      <dgm:spPr/>
      <dgm:t>
        <a:bodyPr/>
        <a:lstStyle/>
        <a:p>
          <a:endParaRPr lang="es-MX"/>
        </a:p>
      </dgm:t>
    </dgm:pt>
    <dgm:pt modelId="{B675C50A-B5E8-4ABC-85D4-4D31CC20AE97}" type="pres">
      <dgm:prSet presAssocID="{6A3EF59D-BB02-48A0-8445-9644D8B16CA5}" presName="vert0" presStyleCnt="0">
        <dgm:presLayoutVars>
          <dgm:dir/>
          <dgm:animOne val="branch"/>
          <dgm:animLvl val="lvl"/>
        </dgm:presLayoutVars>
      </dgm:prSet>
      <dgm:spPr/>
    </dgm:pt>
    <dgm:pt modelId="{015FCFBC-84D2-4B78-B641-CB8DEEFE80DA}" type="pres">
      <dgm:prSet presAssocID="{39AA71E2-7EBB-4D03-B67A-3B065FA67962}" presName="thickLine" presStyleLbl="alignNode1" presStyleIdx="0" presStyleCnt="1"/>
      <dgm:spPr/>
    </dgm:pt>
    <dgm:pt modelId="{C23C77C4-11BD-4486-98D3-3F20873814FF}" type="pres">
      <dgm:prSet presAssocID="{39AA71E2-7EBB-4D03-B67A-3B065FA67962}" presName="horz1" presStyleCnt="0"/>
      <dgm:spPr/>
    </dgm:pt>
    <dgm:pt modelId="{A7DB6068-6BE1-445D-8950-1750C3218E7A}" type="pres">
      <dgm:prSet presAssocID="{39AA71E2-7EBB-4D03-B67A-3B065FA67962}" presName="tx1" presStyleLbl="revTx" presStyleIdx="0" presStyleCnt="4"/>
      <dgm:spPr/>
    </dgm:pt>
    <dgm:pt modelId="{02B36860-44C6-4BF1-9996-31EC04865327}" type="pres">
      <dgm:prSet presAssocID="{39AA71E2-7EBB-4D03-B67A-3B065FA67962}" presName="vert1" presStyleCnt="0"/>
      <dgm:spPr/>
    </dgm:pt>
    <dgm:pt modelId="{79D17459-CE5C-46F0-B024-2B9E64690E44}" type="pres">
      <dgm:prSet presAssocID="{5E49B9CE-40E9-4BE7-ADF0-4C822C4FC0DF}" presName="vertSpace2a" presStyleCnt="0"/>
      <dgm:spPr/>
    </dgm:pt>
    <dgm:pt modelId="{3B6BBDBE-F4CA-4EFA-A09F-172E2CEC3115}" type="pres">
      <dgm:prSet presAssocID="{5E49B9CE-40E9-4BE7-ADF0-4C822C4FC0DF}" presName="horz2" presStyleCnt="0"/>
      <dgm:spPr/>
    </dgm:pt>
    <dgm:pt modelId="{C28E5623-267A-4C04-8BC7-F68EF90299EA}" type="pres">
      <dgm:prSet presAssocID="{5E49B9CE-40E9-4BE7-ADF0-4C822C4FC0DF}" presName="horzSpace2" presStyleCnt="0"/>
      <dgm:spPr/>
    </dgm:pt>
    <dgm:pt modelId="{DDC396D8-E82A-4AAA-9B66-461C5FA08561}" type="pres">
      <dgm:prSet presAssocID="{5E49B9CE-40E9-4BE7-ADF0-4C822C4FC0DF}" presName="tx2" presStyleLbl="revTx" presStyleIdx="1" presStyleCnt="4"/>
      <dgm:spPr/>
    </dgm:pt>
    <dgm:pt modelId="{65F75F6F-9911-445F-919C-5EBFABD9031F}" type="pres">
      <dgm:prSet presAssocID="{5E49B9CE-40E9-4BE7-ADF0-4C822C4FC0DF}" presName="vert2" presStyleCnt="0"/>
      <dgm:spPr/>
    </dgm:pt>
    <dgm:pt modelId="{119D26B7-F30D-4EBF-9ABF-5CA7A43D0609}" type="pres">
      <dgm:prSet presAssocID="{5E49B9CE-40E9-4BE7-ADF0-4C822C4FC0DF}" presName="thinLine2b" presStyleLbl="callout" presStyleIdx="0" presStyleCnt="3"/>
      <dgm:spPr/>
    </dgm:pt>
    <dgm:pt modelId="{70BC0B9C-1D4B-4921-A41C-6031D28FDD64}" type="pres">
      <dgm:prSet presAssocID="{5E49B9CE-40E9-4BE7-ADF0-4C822C4FC0DF}" presName="vertSpace2b" presStyleCnt="0"/>
      <dgm:spPr/>
    </dgm:pt>
    <dgm:pt modelId="{DB791E45-15A4-4F07-A664-8CD1E8B922A1}" type="pres">
      <dgm:prSet presAssocID="{5EA7A329-FDDB-4B4D-8E5B-F7832AC76B4B}" presName="horz2" presStyleCnt="0"/>
      <dgm:spPr/>
    </dgm:pt>
    <dgm:pt modelId="{E39E1ABC-730A-4A16-9439-88B94CD559C2}" type="pres">
      <dgm:prSet presAssocID="{5EA7A329-FDDB-4B4D-8E5B-F7832AC76B4B}" presName="horzSpace2" presStyleCnt="0"/>
      <dgm:spPr/>
    </dgm:pt>
    <dgm:pt modelId="{DA87583B-96EC-48F8-A058-C2B87E953B23}" type="pres">
      <dgm:prSet presAssocID="{5EA7A329-FDDB-4B4D-8E5B-F7832AC76B4B}" presName="tx2" presStyleLbl="revTx" presStyleIdx="2" presStyleCnt="4"/>
      <dgm:spPr/>
    </dgm:pt>
    <dgm:pt modelId="{C9C01116-4629-4272-B15D-AA975C012067}" type="pres">
      <dgm:prSet presAssocID="{5EA7A329-FDDB-4B4D-8E5B-F7832AC76B4B}" presName="vert2" presStyleCnt="0"/>
      <dgm:spPr/>
    </dgm:pt>
    <dgm:pt modelId="{5D17EAD6-EAA9-4716-9634-DFCB30E2B3A2}" type="pres">
      <dgm:prSet presAssocID="{5EA7A329-FDDB-4B4D-8E5B-F7832AC76B4B}" presName="thinLine2b" presStyleLbl="callout" presStyleIdx="1" presStyleCnt="3"/>
      <dgm:spPr/>
    </dgm:pt>
    <dgm:pt modelId="{D6171E95-6ECF-4F7D-B8D5-E5E795B73738}" type="pres">
      <dgm:prSet presAssocID="{5EA7A329-FDDB-4B4D-8E5B-F7832AC76B4B}" presName="vertSpace2b" presStyleCnt="0"/>
      <dgm:spPr/>
    </dgm:pt>
    <dgm:pt modelId="{35D63991-D407-4933-ABA9-0D76B175838D}" type="pres">
      <dgm:prSet presAssocID="{5FC91DA0-F5BE-477E-9DA5-B4692CB74038}" presName="horz2" presStyleCnt="0"/>
      <dgm:spPr/>
    </dgm:pt>
    <dgm:pt modelId="{5523D423-C20C-4E66-8449-D75D8C6DD128}" type="pres">
      <dgm:prSet presAssocID="{5FC91DA0-F5BE-477E-9DA5-B4692CB74038}" presName="horzSpace2" presStyleCnt="0"/>
      <dgm:spPr/>
    </dgm:pt>
    <dgm:pt modelId="{9AD75F7D-12C6-439A-B7F9-5520C1D44FBA}" type="pres">
      <dgm:prSet presAssocID="{5FC91DA0-F5BE-477E-9DA5-B4692CB74038}" presName="tx2" presStyleLbl="revTx" presStyleIdx="3" presStyleCnt="4"/>
      <dgm:spPr/>
    </dgm:pt>
    <dgm:pt modelId="{EC489771-2AB7-41F1-8714-749382D367A3}" type="pres">
      <dgm:prSet presAssocID="{5FC91DA0-F5BE-477E-9DA5-B4692CB74038}" presName="vert2" presStyleCnt="0"/>
      <dgm:spPr/>
    </dgm:pt>
    <dgm:pt modelId="{B0BF0BD4-EB96-4BFA-A238-BBC1B056DE0B}" type="pres">
      <dgm:prSet presAssocID="{5FC91DA0-F5BE-477E-9DA5-B4692CB74038}" presName="thinLine2b" presStyleLbl="callout" presStyleIdx="2" presStyleCnt="3"/>
      <dgm:spPr/>
    </dgm:pt>
    <dgm:pt modelId="{FDC600D9-B872-4AEB-B873-12F2F767E7B5}" type="pres">
      <dgm:prSet presAssocID="{5FC91DA0-F5BE-477E-9DA5-B4692CB74038}" presName="vertSpace2b" presStyleCnt="0"/>
      <dgm:spPr/>
    </dgm:pt>
  </dgm:ptLst>
  <dgm:cxnLst>
    <dgm:cxn modelId="{2F99CE0F-80A2-4465-B5F2-4F368D6A6AD5}" srcId="{39AA71E2-7EBB-4D03-B67A-3B065FA67962}" destId="{5EA7A329-FDDB-4B4D-8E5B-F7832AC76B4B}" srcOrd="1" destOrd="0" parTransId="{933B7769-AF55-42C7-868D-0D9872A1DB94}" sibTransId="{CFC47D9B-3088-4509-806D-E72DD6BE3967}"/>
    <dgm:cxn modelId="{B1951812-CD32-4BB8-9E6B-293069905C24}" srcId="{39AA71E2-7EBB-4D03-B67A-3B065FA67962}" destId="{5E49B9CE-40E9-4BE7-ADF0-4C822C4FC0DF}" srcOrd="0" destOrd="0" parTransId="{2A9CD89E-3562-481F-B7BC-2D68ED327DA1}" sibTransId="{29830788-FB2B-4C98-8F8C-6E85DA0BD11E}"/>
    <dgm:cxn modelId="{D86C6B1B-6D05-4D10-B898-22AA2327E3F4}" type="presOf" srcId="{5E49B9CE-40E9-4BE7-ADF0-4C822C4FC0DF}" destId="{DDC396D8-E82A-4AAA-9B66-461C5FA08561}" srcOrd="0" destOrd="0" presId="urn:microsoft.com/office/officeart/2008/layout/LinedList"/>
    <dgm:cxn modelId="{5386F866-6FC7-47C4-97FE-94759F8A5B6B}" srcId="{39AA71E2-7EBB-4D03-B67A-3B065FA67962}" destId="{5FC91DA0-F5BE-477E-9DA5-B4692CB74038}" srcOrd="2" destOrd="0" parTransId="{DC6446A1-3F9A-4FCD-8F2D-94E7D54F9563}" sibTransId="{7CAF78CA-B3CC-41B6-937A-8888DAD3F0CA}"/>
    <dgm:cxn modelId="{95C7C256-6367-43FD-85B6-1E91F8563FC9}" type="presOf" srcId="{39AA71E2-7EBB-4D03-B67A-3B065FA67962}" destId="{A7DB6068-6BE1-445D-8950-1750C3218E7A}" srcOrd="0" destOrd="0" presId="urn:microsoft.com/office/officeart/2008/layout/LinedList"/>
    <dgm:cxn modelId="{A2D0D89D-BE3B-4F61-940A-18BECBFCBD9B}" srcId="{6A3EF59D-BB02-48A0-8445-9644D8B16CA5}" destId="{39AA71E2-7EBB-4D03-B67A-3B065FA67962}" srcOrd="0" destOrd="0" parTransId="{87F7C0C4-5635-4708-AD0D-51EE09CA1F52}" sibTransId="{15C88AD5-0C09-4A60-B0F9-21811B897459}"/>
    <dgm:cxn modelId="{005991A5-AADA-46A3-A054-9989ECBCCF5D}" type="presOf" srcId="{6A3EF59D-BB02-48A0-8445-9644D8B16CA5}" destId="{B675C50A-B5E8-4ABC-85D4-4D31CC20AE97}" srcOrd="0" destOrd="0" presId="urn:microsoft.com/office/officeart/2008/layout/LinedList"/>
    <dgm:cxn modelId="{69456AC6-E6DB-4104-A9F4-1CA774F49E5E}" type="presOf" srcId="{5EA7A329-FDDB-4B4D-8E5B-F7832AC76B4B}" destId="{DA87583B-96EC-48F8-A058-C2B87E953B23}" srcOrd="0" destOrd="0" presId="urn:microsoft.com/office/officeart/2008/layout/LinedList"/>
    <dgm:cxn modelId="{E91743DB-79DF-4317-829D-8E46A165C4B1}" type="presOf" srcId="{5FC91DA0-F5BE-477E-9DA5-B4692CB74038}" destId="{9AD75F7D-12C6-439A-B7F9-5520C1D44FBA}" srcOrd="0" destOrd="0" presId="urn:microsoft.com/office/officeart/2008/layout/LinedList"/>
    <dgm:cxn modelId="{DC4B7F35-70F2-413C-BFEC-90E9430F09E1}" type="presParOf" srcId="{B675C50A-B5E8-4ABC-85D4-4D31CC20AE97}" destId="{015FCFBC-84D2-4B78-B641-CB8DEEFE80DA}" srcOrd="0" destOrd="0" presId="urn:microsoft.com/office/officeart/2008/layout/LinedList"/>
    <dgm:cxn modelId="{7F23EDA4-D3F5-4A7A-8A3D-9BDC5BD7A4FB}" type="presParOf" srcId="{B675C50A-B5E8-4ABC-85D4-4D31CC20AE97}" destId="{C23C77C4-11BD-4486-98D3-3F20873814FF}" srcOrd="1" destOrd="0" presId="urn:microsoft.com/office/officeart/2008/layout/LinedList"/>
    <dgm:cxn modelId="{1C4986F7-053D-4637-97A3-AE6B75CC6BF2}" type="presParOf" srcId="{C23C77C4-11BD-4486-98D3-3F20873814FF}" destId="{A7DB6068-6BE1-445D-8950-1750C3218E7A}" srcOrd="0" destOrd="0" presId="urn:microsoft.com/office/officeart/2008/layout/LinedList"/>
    <dgm:cxn modelId="{48110F9E-AC99-4D20-BE51-D39027567EB7}" type="presParOf" srcId="{C23C77C4-11BD-4486-98D3-3F20873814FF}" destId="{02B36860-44C6-4BF1-9996-31EC04865327}" srcOrd="1" destOrd="0" presId="urn:microsoft.com/office/officeart/2008/layout/LinedList"/>
    <dgm:cxn modelId="{08504292-ED96-4595-924D-8CAFEA8C0ED3}" type="presParOf" srcId="{02B36860-44C6-4BF1-9996-31EC04865327}" destId="{79D17459-CE5C-46F0-B024-2B9E64690E44}" srcOrd="0" destOrd="0" presId="urn:microsoft.com/office/officeart/2008/layout/LinedList"/>
    <dgm:cxn modelId="{E08B001F-12FC-42DA-96AA-4624C9BC5C69}" type="presParOf" srcId="{02B36860-44C6-4BF1-9996-31EC04865327}" destId="{3B6BBDBE-F4CA-4EFA-A09F-172E2CEC3115}" srcOrd="1" destOrd="0" presId="urn:microsoft.com/office/officeart/2008/layout/LinedList"/>
    <dgm:cxn modelId="{DF758A33-9659-45D6-AF12-A54ACB8E51DD}" type="presParOf" srcId="{3B6BBDBE-F4CA-4EFA-A09F-172E2CEC3115}" destId="{C28E5623-267A-4C04-8BC7-F68EF90299EA}" srcOrd="0" destOrd="0" presId="urn:microsoft.com/office/officeart/2008/layout/LinedList"/>
    <dgm:cxn modelId="{6B92A38B-274F-43D2-A7F3-4A66ABE5C4EA}" type="presParOf" srcId="{3B6BBDBE-F4CA-4EFA-A09F-172E2CEC3115}" destId="{DDC396D8-E82A-4AAA-9B66-461C5FA08561}" srcOrd="1" destOrd="0" presId="urn:microsoft.com/office/officeart/2008/layout/LinedList"/>
    <dgm:cxn modelId="{53699120-5D4B-4829-A8A8-99A7F27FDD7F}" type="presParOf" srcId="{3B6BBDBE-F4CA-4EFA-A09F-172E2CEC3115}" destId="{65F75F6F-9911-445F-919C-5EBFABD9031F}" srcOrd="2" destOrd="0" presId="urn:microsoft.com/office/officeart/2008/layout/LinedList"/>
    <dgm:cxn modelId="{4C0724C2-D14F-4C5C-9119-E997D93CD20D}" type="presParOf" srcId="{02B36860-44C6-4BF1-9996-31EC04865327}" destId="{119D26B7-F30D-4EBF-9ABF-5CA7A43D0609}" srcOrd="2" destOrd="0" presId="urn:microsoft.com/office/officeart/2008/layout/LinedList"/>
    <dgm:cxn modelId="{A705911E-849A-45FC-B15C-13E65E568391}" type="presParOf" srcId="{02B36860-44C6-4BF1-9996-31EC04865327}" destId="{70BC0B9C-1D4B-4921-A41C-6031D28FDD64}" srcOrd="3" destOrd="0" presId="urn:microsoft.com/office/officeart/2008/layout/LinedList"/>
    <dgm:cxn modelId="{DBE96A9E-40CE-4841-97BD-0C1E995405C4}" type="presParOf" srcId="{02B36860-44C6-4BF1-9996-31EC04865327}" destId="{DB791E45-15A4-4F07-A664-8CD1E8B922A1}" srcOrd="4" destOrd="0" presId="urn:microsoft.com/office/officeart/2008/layout/LinedList"/>
    <dgm:cxn modelId="{50FA73BE-4A04-43EE-A9EE-9F75E477AC4D}" type="presParOf" srcId="{DB791E45-15A4-4F07-A664-8CD1E8B922A1}" destId="{E39E1ABC-730A-4A16-9439-88B94CD559C2}" srcOrd="0" destOrd="0" presId="urn:microsoft.com/office/officeart/2008/layout/LinedList"/>
    <dgm:cxn modelId="{F7753AF3-3210-4939-B5A6-E6609F12F96B}" type="presParOf" srcId="{DB791E45-15A4-4F07-A664-8CD1E8B922A1}" destId="{DA87583B-96EC-48F8-A058-C2B87E953B23}" srcOrd="1" destOrd="0" presId="urn:microsoft.com/office/officeart/2008/layout/LinedList"/>
    <dgm:cxn modelId="{E2D8C11E-69F2-4C49-BFB1-862C3F7229EB}" type="presParOf" srcId="{DB791E45-15A4-4F07-A664-8CD1E8B922A1}" destId="{C9C01116-4629-4272-B15D-AA975C012067}" srcOrd="2" destOrd="0" presId="urn:microsoft.com/office/officeart/2008/layout/LinedList"/>
    <dgm:cxn modelId="{9B56FE2E-B8FB-4B7E-A187-54866BCF0230}" type="presParOf" srcId="{02B36860-44C6-4BF1-9996-31EC04865327}" destId="{5D17EAD6-EAA9-4716-9634-DFCB30E2B3A2}" srcOrd="5" destOrd="0" presId="urn:microsoft.com/office/officeart/2008/layout/LinedList"/>
    <dgm:cxn modelId="{567F7AA2-279E-45A1-8ECC-1940D3C8FD09}" type="presParOf" srcId="{02B36860-44C6-4BF1-9996-31EC04865327}" destId="{D6171E95-6ECF-4F7D-B8D5-E5E795B73738}" srcOrd="6" destOrd="0" presId="urn:microsoft.com/office/officeart/2008/layout/LinedList"/>
    <dgm:cxn modelId="{8BF5A882-FF17-4D9A-80FA-C073CE5087CC}" type="presParOf" srcId="{02B36860-44C6-4BF1-9996-31EC04865327}" destId="{35D63991-D407-4933-ABA9-0D76B175838D}" srcOrd="7" destOrd="0" presId="urn:microsoft.com/office/officeart/2008/layout/LinedList"/>
    <dgm:cxn modelId="{5B819A7F-104E-4397-8516-1C803D7ABD5F}" type="presParOf" srcId="{35D63991-D407-4933-ABA9-0D76B175838D}" destId="{5523D423-C20C-4E66-8449-D75D8C6DD128}" srcOrd="0" destOrd="0" presId="urn:microsoft.com/office/officeart/2008/layout/LinedList"/>
    <dgm:cxn modelId="{0D4511BD-7EA3-4597-937C-8A79017D7592}" type="presParOf" srcId="{35D63991-D407-4933-ABA9-0D76B175838D}" destId="{9AD75F7D-12C6-439A-B7F9-5520C1D44FBA}" srcOrd="1" destOrd="0" presId="urn:microsoft.com/office/officeart/2008/layout/LinedList"/>
    <dgm:cxn modelId="{47D65E5F-EB48-4CDB-B9E1-07A1122F270C}" type="presParOf" srcId="{35D63991-D407-4933-ABA9-0D76B175838D}" destId="{EC489771-2AB7-41F1-8714-749382D367A3}" srcOrd="2" destOrd="0" presId="urn:microsoft.com/office/officeart/2008/layout/LinedList"/>
    <dgm:cxn modelId="{2B5F6B05-E5B6-4F0B-ACF7-3450E94235A2}" type="presParOf" srcId="{02B36860-44C6-4BF1-9996-31EC04865327}" destId="{B0BF0BD4-EB96-4BFA-A238-BBC1B056DE0B}" srcOrd="8" destOrd="0" presId="urn:microsoft.com/office/officeart/2008/layout/LinedList"/>
    <dgm:cxn modelId="{2C67F2A0-FC74-4B57-A9C9-C41A5E8CEAC3}" type="presParOf" srcId="{02B36860-44C6-4BF1-9996-31EC04865327}" destId="{FDC600D9-B872-4AEB-B873-12F2F767E7B5}"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C7DF27-C829-4B5B-B0B9-CEC534038EEC}" type="doc">
      <dgm:prSet loTypeId="urn:microsoft.com/office/officeart/2005/8/layout/process4" loCatId="process" qsTypeId="urn:microsoft.com/office/officeart/2005/8/quickstyle/simple1" qsCatId="simple" csTypeId="urn:microsoft.com/office/officeart/2005/8/colors/accent3_5" csCatId="accent3" phldr="1"/>
      <dgm:spPr/>
      <dgm:t>
        <a:bodyPr/>
        <a:lstStyle/>
        <a:p>
          <a:endParaRPr lang="es-MX"/>
        </a:p>
      </dgm:t>
    </dgm:pt>
    <dgm:pt modelId="{CA83F738-D6D4-4A02-92E5-A9D27431C3F7}">
      <dgm:prSet phldrT="[Texto]" custT="1"/>
      <dgm:spPr/>
      <dgm:t>
        <a:bodyPr/>
        <a:lstStyle/>
        <a:p>
          <a:r>
            <a:rPr lang="es-MX" sz="2800" dirty="0">
              <a:latin typeface="Gothic720 BT" panose="020C0603020203020204" pitchFamily="34" charset="0"/>
            </a:rPr>
            <a:t>¿Cómo se obtiene?</a:t>
          </a:r>
        </a:p>
      </dgm:t>
    </dgm:pt>
    <dgm:pt modelId="{07294107-32B5-4D04-BC10-B0B3BAA2F78B}" type="parTrans" cxnId="{614C1DD1-E586-47A4-9361-0591ADCE6191}">
      <dgm:prSet/>
      <dgm:spPr/>
      <dgm:t>
        <a:bodyPr/>
        <a:lstStyle/>
        <a:p>
          <a:endParaRPr lang="es-MX">
            <a:latin typeface="Gothic720 BT" panose="020C0603020203020204" pitchFamily="34" charset="0"/>
          </a:endParaRPr>
        </a:p>
      </dgm:t>
    </dgm:pt>
    <dgm:pt modelId="{E7669317-1C2D-4272-B3DD-C49858F2DCFC}" type="sibTrans" cxnId="{614C1DD1-E586-47A4-9361-0591ADCE6191}">
      <dgm:prSet/>
      <dgm:spPr/>
      <dgm:t>
        <a:bodyPr/>
        <a:lstStyle/>
        <a:p>
          <a:endParaRPr lang="es-MX">
            <a:latin typeface="Gothic720 BT" panose="020C0603020203020204" pitchFamily="34" charset="0"/>
          </a:endParaRPr>
        </a:p>
      </dgm:t>
    </dgm:pt>
    <dgm:pt modelId="{D34DB079-2219-4254-BA4E-B1CE6CF4F211}">
      <dgm:prSet phldrT="[Texto]" custT="1"/>
      <dgm:spPr/>
      <dgm:t>
        <a:bodyPr/>
        <a:lstStyle/>
        <a:p>
          <a:r>
            <a:rPr lang="es-MX" sz="1400" b="1" dirty="0">
              <a:latin typeface="Gothic720 BT" panose="020C0603020203020204" pitchFamily="34" charset="0"/>
            </a:rPr>
            <a:t>Play Store</a:t>
          </a:r>
        </a:p>
        <a:p>
          <a:r>
            <a:rPr lang="es-MX" sz="1200" dirty="0">
              <a:latin typeface="Gothic720 BT" panose="020C0603020203020204" pitchFamily="34" charset="0"/>
            </a:rPr>
            <a:t> Dispositivos móviles con sistema operativo Android*</a:t>
          </a:r>
        </a:p>
      </dgm:t>
    </dgm:pt>
    <dgm:pt modelId="{661909B8-1493-40ED-8165-94F48B8FCE54}" type="parTrans" cxnId="{A103C5BB-8A8C-45BC-BB51-227DD462AE8E}">
      <dgm:prSet/>
      <dgm:spPr/>
      <dgm:t>
        <a:bodyPr/>
        <a:lstStyle/>
        <a:p>
          <a:endParaRPr lang="es-MX">
            <a:latin typeface="Gothic720 BT" panose="020C0603020203020204" pitchFamily="34" charset="0"/>
          </a:endParaRPr>
        </a:p>
      </dgm:t>
    </dgm:pt>
    <dgm:pt modelId="{400F40DE-876D-4E28-8A52-7DBBE95C6297}" type="sibTrans" cxnId="{A103C5BB-8A8C-45BC-BB51-227DD462AE8E}">
      <dgm:prSet/>
      <dgm:spPr/>
      <dgm:t>
        <a:bodyPr/>
        <a:lstStyle/>
        <a:p>
          <a:endParaRPr lang="es-MX">
            <a:latin typeface="Gothic720 BT" panose="020C0603020203020204" pitchFamily="34" charset="0"/>
          </a:endParaRPr>
        </a:p>
      </dgm:t>
    </dgm:pt>
    <dgm:pt modelId="{B18508E0-7E43-4A8E-9312-498F683416B6}">
      <dgm:prSet phldrT="[Texto]" custT="1"/>
      <dgm:spPr/>
      <dgm:t>
        <a:bodyPr/>
        <a:lstStyle/>
        <a:p>
          <a:r>
            <a:rPr lang="es-MX" sz="1400" b="1" dirty="0">
              <a:latin typeface="Gothic720 BT" panose="020C0603020203020204" pitchFamily="34" charset="0"/>
            </a:rPr>
            <a:t>Apple Store </a:t>
          </a:r>
        </a:p>
        <a:p>
          <a:r>
            <a:rPr lang="es-MX" sz="1200" dirty="0">
              <a:latin typeface="Gothic720 BT" panose="020C0603020203020204" pitchFamily="34" charset="0"/>
            </a:rPr>
            <a:t>Dispositivos móviles con sistema operativo iOS*</a:t>
          </a:r>
        </a:p>
      </dgm:t>
    </dgm:pt>
    <dgm:pt modelId="{801F3F28-2008-4D06-B0BF-1B6BD61116EB}" type="parTrans" cxnId="{8EC7E89F-ECFB-4345-8D8A-4B502432D47F}">
      <dgm:prSet/>
      <dgm:spPr/>
      <dgm:t>
        <a:bodyPr/>
        <a:lstStyle/>
        <a:p>
          <a:endParaRPr lang="es-MX">
            <a:latin typeface="Gothic720 BT" panose="020C0603020203020204" pitchFamily="34" charset="0"/>
          </a:endParaRPr>
        </a:p>
      </dgm:t>
    </dgm:pt>
    <dgm:pt modelId="{D08C9A4A-EA49-46B0-B5B7-4FAF1B639C2A}" type="sibTrans" cxnId="{8EC7E89F-ECFB-4345-8D8A-4B502432D47F}">
      <dgm:prSet/>
      <dgm:spPr/>
      <dgm:t>
        <a:bodyPr/>
        <a:lstStyle/>
        <a:p>
          <a:endParaRPr lang="es-MX">
            <a:latin typeface="Gothic720 BT" panose="020C0603020203020204" pitchFamily="34" charset="0"/>
          </a:endParaRPr>
        </a:p>
      </dgm:t>
    </dgm:pt>
    <dgm:pt modelId="{09060B57-4F3E-4A66-A072-37D3077B9401}" type="pres">
      <dgm:prSet presAssocID="{9EC7DF27-C829-4B5B-B0B9-CEC534038EEC}" presName="Name0" presStyleCnt="0">
        <dgm:presLayoutVars>
          <dgm:dir/>
          <dgm:animLvl val="lvl"/>
          <dgm:resizeHandles val="exact"/>
        </dgm:presLayoutVars>
      </dgm:prSet>
      <dgm:spPr/>
    </dgm:pt>
    <dgm:pt modelId="{FCBD2796-1D56-43CD-8681-C8F6F85FBDF5}" type="pres">
      <dgm:prSet presAssocID="{CA83F738-D6D4-4A02-92E5-A9D27431C3F7}" presName="boxAndChildren" presStyleCnt="0"/>
      <dgm:spPr/>
    </dgm:pt>
    <dgm:pt modelId="{7333A2A2-943F-48BF-B9CF-C18554865408}" type="pres">
      <dgm:prSet presAssocID="{CA83F738-D6D4-4A02-92E5-A9D27431C3F7}" presName="parentTextBox" presStyleLbl="node1" presStyleIdx="0" presStyleCnt="1"/>
      <dgm:spPr/>
    </dgm:pt>
    <dgm:pt modelId="{30D01E1A-780D-4413-9B21-23548235AB91}" type="pres">
      <dgm:prSet presAssocID="{CA83F738-D6D4-4A02-92E5-A9D27431C3F7}" presName="entireBox" presStyleLbl="node1" presStyleIdx="0" presStyleCnt="1" custLinFactNeighborX="-4929" custLinFactNeighborY="2420"/>
      <dgm:spPr/>
    </dgm:pt>
    <dgm:pt modelId="{4E96A96D-849E-48D0-961D-1CF4C0BE423C}" type="pres">
      <dgm:prSet presAssocID="{CA83F738-D6D4-4A02-92E5-A9D27431C3F7}" presName="descendantBox" presStyleCnt="0"/>
      <dgm:spPr/>
    </dgm:pt>
    <dgm:pt modelId="{58A756E6-8A84-4A76-91D2-2DF37790B4BA}" type="pres">
      <dgm:prSet presAssocID="{D34DB079-2219-4254-BA4E-B1CE6CF4F211}" presName="childTextBox" presStyleLbl="fgAccFollowNode1" presStyleIdx="0" presStyleCnt="2">
        <dgm:presLayoutVars>
          <dgm:bulletEnabled val="1"/>
        </dgm:presLayoutVars>
      </dgm:prSet>
      <dgm:spPr/>
    </dgm:pt>
    <dgm:pt modelId="{71BE71F9-E66B-4F33-A247-7CB3C8F0FF4C}" type="pres">
      <dgm:prSet presAssocID="{B18508E0-7E43-4A8E-9312-498F683416B6}" presName="childTextBox" presStyleLbl="fgAccFollowNode1" presStyleIdx="1" presStyleCnt="2">
        <dgm:presLayoutVars>
          <dgm:bulletEnabled val="1"/>
        </dgm:presLayoutVars>
      </dgm:prSet>
      <dgm:spPr/>
    </dgm:pt>
  </dgm:ptLst>
  <dgm:cxnLst>
    <dgm:cxn modelId="{0998CC46-2DA7-4B19-9B23-580A2C757BE5}" type="presOf" srcId="{CA83F738-D6D4-4A02-92E5-A9D27431C3F7}" destId="{30D01E1A-780D-4413-9B21-23548235AB91}" srcOrd="1" destOrd="0" presId="urn:microsoft.com/office/officeart/2005/8/layout/process4"/>
    <dgm:cxn modelId="{8EC7E89F-ECFB-4345-8D8A-4B502432D47F}" srcId="{CA83F738-D6D4-4A02-92E5-A9D27431C3F7}" destId="{B18508E0-7E43-4A8E-9312-498F683416B6}" srcOrd="1" destOrd="0" parTransId="{801F3F28-2008-4D06-B0BF-1B6BD61116EB}" sibTransId="{D08C9A4A-EA49-46B0-B5B7-4FAF1B639C2A}"/>
    <dgm:cxn modelId="{A103C5BB-8A8C-45BC-BB51-227DD462AE8E}" srcId="{CA83F738-D6D4-4A02-92E5-A9D27431C3F7}" destId="{D34DB079-2219-4254-BA4E-B1CE6CF4F211}" srcOrd="0" destOrd="0" parTransId="{661909B8-1493-40ED-8165-94F48B8FCE54}" sibTransId="{400F40DE-876D-4E28-8A52-7DBBE95C6297}"/>
    <dgm:cxn modelId="{10AEA0CC-C7B9-4EEE-BE33-714BF4320C8F}" type="presOf" srcId="{B18508E0-7E43-4A8E-9312-498F683416B6}" destId="{71BE71F9-E66B-4F33-A247-7CB3C8F0FF4C}" srcOrd="0" destOrd="0" presId="urn:microsoft.com/office/officeart/2005/8/layout/process4"/>
    <dgm:cxn modelId="{614C1DD1-E586-47A4-9361-0591ADCE6191}" srcId="{9EC7DF27-C829-4B5B-B0B9-CEC534038EEC}" destId="{CA83F738-D6D4-4A02-92E5-A9D27431C3F7}" srcOrd="0" destOrd="0" parTransId="{07294107-32B5-4D04-BC10-B0B3BAA2F78B}" sibTransId="{E7669317-1C2D-4272-B3DD-C49858F2DCFC}"/>
    <dgm:cxn modelId="{6FE170D2-470B-43AD-85C5-29384FAC4786}" type="presOf" srcId="{CA83F738-D6D4-4A02-92E5-A9D27431C3F7}" destId="{7333A2A2-943F-48BF-B9CF-C18554865408}" srcOrd="0" destOrd="0" presId="urn:microsoft.com/office/officeart/2005/8/layout/process4"/>
    <dgm:cxn modelId="{B7D868E1-C8FE-49B2-B603-9ED70C810874}" type="presOf" srcId="{D34DB079-2219-4254-BA4E-B1CE6CF4F211}" destId="{58A756E6-8A84-4A76-91D2-2DF37790B4BA}" srcOrd="0" destOrd="0" presId="urn:microsoft.com/office/officeart/2005/8/layout/process4"/>
    <dgm:cxn modelId="{49177FEC-B81F-4089-A817-9485C02D9871}" type="presOf" srcId="{9EC7DF27-C829-4B5B-B0B9-CEC534038EEC}" destId="{09060B57-4F3E-4A66-A072-37D3077B9401}" srcOrd="0" destOrd="0" presId="urn:microsoft.com/office/officeart/2005/8/layout/process4"/>
    <dgm:cxn modelId="{C251FAC6-DDAB-4079-A168-9DF954D00073}" type="presParOf" srcId="{09060B57-4F3E-4A66-A072-37D3077B9401}" destId="{FCBD2796-1D56-43CD-8681-C8F6F85FBDF5}" srcOrd="0" destOrd="0" presId="urn:microsoft.com/office/officeart/2005/8/layout/process4"/>
    <dgm:cxn modelId="{9955A938-EC88-470A-A9E4-8582D9D89039}" type="presParOf" srcId="{FCBD2796-1D56-43CD-8681-C8F6F85FBDF5}" destId="{7333A2A2-943F-48BF-B9CF-C18554865408}" srcOrd="0" destOrd="0" presId="urn:microsoft.com/office/officeart/2005/8/layout/process4"/>
    <dgm:cxn modelId="{A8AF5B64-F787-4AB8-8331-372164985412}" type="presParOf" srcId="{FCBD2796-1D56-43CD-8681-C8F6F85FBDF5}" destId="{30D01E1A-780D-4413-9B21-23548235AB91}" srcOrd="1" destOrd="0" presId="urn:microsoft.com/office/officeart/2005/8/layout/process4"/>
    <dgm:cxn modelId="{1E752D24-03AF-442A-A09F-0BA6342012FC}" type="presParOf" srcId="{FCBD2796-1D56-43CD-8681-C8F6F85FBDF5}" destId="{4E96A96D-849E-48D0-961D-1CF4C0BE423C}" srcOrd="2" destOrd="0" presId="urn:microsoft.com/office/officeart/2005/8/layout/process4"/>
    <dgm:cxn modelId="{08A2EA8C-9CF0-40EA-B852-7729E73163AD}" type="presParOf" srcId="{4E96A96D-849E-48D0-961D-1CF4C0BE423C}" destId="{58A756E6-8A84-4A76-91D2-2DF37790B4BA}" srcOrd="0" destOrd="0" presId="urn:microsoft.com/office/officeart/2005/8/layout/process4"/>
    <dgm:cxn modelId="{6A77157C-7F59-4AE7-8154-734506ADA3D4}" type="presParOf" srcId="{4E96A96D-849E-48D0-961D-1CF4C0BE423C}" destId="{71BE71F9-E66B-4F33-A247-7CB3C8F0FF4C}" srcOrd="1" destOrd="0" presId="urn:microsoft.com/office/officeart/2005/8/layout/process4"/>
  </dgm:cxnLst>
  <dgm:bg>
    <a:solidFill>
      <a:srgbClr val="CC66F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2370B2-3FAE-4453-8E35-B92B4670B233}" type="doc">
      <dgm:prSet loTypeId="urn:microsoft.com/office/officeart/2005/8/layout/bProcess3" loCatId="process" qsTypeId="urn:microsoft.com/office/officeart/2005/8/quickstyle/simple1" qsCatId="simple" csTypeId="urn:microsoft.com/office/officeart/2005/8/colors/accent3_3" csCatId="accent3" phldr="1"/>
      <dgm:spPr/>
      <dgm:t>
        <a:bodyPr/>
        <a:lstStyle/>
        <a:p>
          <a:endParaRPr lang="es-MX"/>
        </a:p>
      </dgm:t>
    </dgm:pt>
    <dgm:pt modelId="{C6959BCC-CC19-46F7-9186-AD1F798C62C8}">
      <dgm:prSet phldrT="[Texto]" custT="1"/>
      <dgm:spPr/>
      <dgm:t>
        <a:bodyPr/>
        <a:lstStyle/>
        <a:p>
          <a:r>
            <a:rPr lang="es-MX" sz="1200" dirty="0">
              <a:latin typeface="Gothic720 BT" panose="020C0603020203020204" pitchFamily="34" charset="0"/>
            </a:rPr>
            <a:t>1. Ingresar en la modalidad “Auxiliar”</a:t>
          </a:r>
        </a:p>
      </dgm:t>
    </dgm:pt>
    <dgm:pt modelId="{B556C18D-D7A7-468A-923E-39CE08D58DE0}" type="parTrans" cxnId="{89E845D0-B955-45D4-8389-B2F9FF2A8F7C}">
      <dgm:prSet/>
      <dgm:spPr/>
      <dgm:t>
        <a:bodyPr/>
        <a:lstStyle/>
        <a:p>
          <a:endParaRPr lang="es-MX"/>
        </a:p>
      </dgm:t>
    </dgm:pt>
    <dgm:pt modelId="{33C4B4F5-0F67-4028-9470-5C2107BB7E43}" type="sibTrans" cxnId="{89E845D0-B955-45D4-8389-B2F9FF2A8F7C}">
      <dgm:prSet/>
      <dgm:spPr>
        <a:ln w="19050"/>
      </dgm:spPr>
      <dgm:t>
        <a:bodyPr/>
        <a:lstStyle/>
        <a:p>
          <a:endParaRPr lang="es-MX"/>
        </a:p>
      </dgm:t>
    </dgm:pt>
    <dgm:pt modelId="{DDBA7910-4EEA-4A43-85E9-E596E1979947}">
      <dgm:prSet phldrT="[Texto]" custT="1"/>
      <dgm:spPr/>
      <dgm:t>
        <a:bodyPr/>
        <a:lstStyle/>
        <a:p>
          <a:r>
            <a:rPr lang="es-MX" sz="1200" dirty="0">
              <a:latin typeface="Gothic720 BT" panose="020C0603020203020204" pitchFamily="34" charset="0"/>
            </a:rPr>
            <a:t>2. Capturar los datos que le proporcionará la persona aspirante y aceptar los permisos que requiere la APP.</a:t>
          </a:r>
        </a:p>
      </dgm:t>
    </dgm:pt>
    <dgm:pt modelId="{D0B37944-CECE-4AF7-A8EB-7910E17E5CAA}" type="parTrans" cxnId="{21EB98C3-CF59-4446-B201-528E85D54C07}">
      <dgm:prSet/>
      <dgm:spPr/>
      <dgm:t>
        <a:bodyPr/>
        <a:lstStyle/>
        <a:p>
          <a:endParaRPr lang="es-MX"/>
        </a:p>
      </dgm:t>
    </dgm:pt>
    <dgm:pt modelId="{4136E662-910B-4EA9-9546-1BE9439ED210}" type="sibTrans" cxnId="{21EB98C3-CF59-4446-B201-528E85D54C07}">
      <dgm:prSet/>
      <dgm:spPr>
        <a:ln w="19050"/>
      </dgm:spPr>
      <dgm:t>
        <a:bodyPr/>
        <a:lstStyle/>
        <a:p>
          <a:endParaRPr lang="es-MX"/>
        </a:p>
      </dgm:t>
    </dgm:pt>
    <dgm:pt modelId="{8C6E6964-7104-45FA-8E85-AE558BB3946B}">
      <dgm:prSet phldrT="[Texto]" custT="1"/>
      <dgm:spPr/>
      <dgm:t>
        <a:bodyPr/>
        <a:lstStyle/>
        <a:p>
          <a:r>
            <a:rPr lang="es-MX" sz="1200" dirty="0">
              <a:latin typeface="Gothic720 BT" panose="020C0603020203020204" pitchFamily="34" charset="0"/>
            </a:rPr>
            <a:t>3. Captar los testigos visuales para generar la Cédula de Registro de Auxiliar.</a:t>
          </a:r>
        </a:p>
      </dgm:t>
    </dgm:pt>
    <dgm:pt modelId="{129DCC03-2AAB-435F-90FD-4D7C0BA8BBD8}" type="parTrans" cxnId="{A343B62D-D948-45C7-AFBB-3088572862EB}">
      <dgm:prSet/>
      <dgm:spPr/>
      <dgm:t>
        <a:bodyPr/>
        <a:lstStyle/>
        <a:p>
          <a:endParaRPr lang="es-MX"/>
        </a:p>
      </dgm:t>
    </dgm:pt>
    <dgm:pt modelId="{62B94B95-F3E3-4FA0-9700-09B7671C5D78}" type="sibTrans" cxnId="{A343B62D-D948-45C7-AFBB-3088572862EB}">
      <dgm:prSet/>
      <dgm:spPr>
        <a:ln w="19050"/>
      </dgm:spPr>
      <dgm:t>
        <a:bodyPr/>
        <a:lstStyle/>
        <a:p>
          <a:endParaRPr lang="es-MX"/>
        </a:p>
      </dgm:t>
    </dgm:pt>
    <dgm:pt modelId="{C0851244-0303-4EE8-A330-DF31B173D075}">
      <dgm:prSet phldrT="[Texto]" custT="1"/>
      <dgm:spPr/>
      <dgm:t>
        <a:bodyPr/>
        <a:lstStyle/>
        <a:p>
          <a:r>
            <a:rPr lang="es-MX" sz="1200" dirty="0">
              <a:latin typeface="Gothic720 BT" panose="020C0603020203020204" pitchFamily="34" charset="0"/>
            </a:rPr>
            <a:t>4. Crear una contraseña local.</a:t>
          </a:r>
        </a:p>
      </dgm:t>
    </dgm:pt>
    <dgm:pt modelId="{A2CA509C-0560-47C4-9CEE-BBB34166EE0E}" type="parTrans" cxnId="{6BD16791-351E-4A57-BB08-57A84B0735A2}">
      <dgm:prSet/>
      <dgm:spPr/>
      <dgm:t>
        <a:bodyPr/>
        <a:lstStyle/>
        <a:p>
          <a:endParaRPr lang="es-MX"/>
        </a:p>
      </dgm:t>
    </dgm:pt>
    <dgm:pt modelId="{AAE717BC-2F2B-49DA-AA84-A150FE13A26C}" type="sibTrans" cxnId="{6BD16791-351E-4A57-BB08-57A84B0735A2}">
      <dgm:prSet/>
      <dgm:spPr>
        <a:ln w="19050"/>
      </dgm:spPr>
      <dgm:t>
        <a:bodyPr/>
        <a:lstStyle/>
        <a:p>
          <a:endParaRPr lang="es-MX"/>
        </a:p>
      </dgm:t>
    </dgm:pt>
    <dgm:pt modelId="{29AB6316-F34E-4E8E-81E8-C0BF68BADD64}">
      <dgm:prSet phldrT="[Texto]" custT="1"/>
      <dgm:spPr/>
      <dgm:t>
        <a:bodyPr/>
        <a:lstStyle/>
        <a:p>
          <a:r>
            <a:rPr lang="es-MX" sz="1200" dirty="0">
              <a:latin typeface="Gothic720 BT" panose="020C0603020203020204" pitchFamily="34" charset="0"/>
            </a:rPr>
            <a:t>5. Recabar apoyo de la ciudadanía.</a:t>
          </a:r>
        </a:p>
      </dgm:t>
    </dgm:pt>
    <dgm:pt modelId="{673ED7EC-66E6-4EDF-9039-2D64E691EDBF}" type="parTrans" cxnId="{66F05A73-AED6-4724-BA6E-AA37AD6A56A7}">
      <dgm:prSet/>
      <dgm:spPr/>
      <dgm:t>
        <a:bodyPr/>
        <a:lstStyle/>
        <a:p>
          <a:endParaRPr lang="es-MX"/>
        </a:p>
      </dgm:t>
    </dgm:pt>
    <dgm:pt modelId="{DE802477-1602-4D44-8E96-A64992110BD2}" type="sibTrans" cxnId="{66F05A73-AED6-4724-BA6E-AA37AD6A56A7}">
      <dgm:prSet/>
      <dgm:spPr/>
      <dgm:t>
        <a:bodyPr/>
        <a:lstStyle/>
        <a:p>
          <a:endParaRPr lang="es-MX"/>
        </a:p>
      </dgm:t>
    </dgm:pt>
    <dgm:pt modelId="{A52F3402-F73B-4561-BE80-9E1A3D1B8718}" type="pres">
      <dgm:prSet presAssocID="{4D2370B2-3FAE-4453-8E35-B92B4670B233}" presName="Name0" presStyleCnt="0">
        <dgm:presLayoutVars>
          <dgm:dir/>
          <dgm:resizeHandles val="exact"/>
        </dgm:presLayoutVars>
      </dgm:prSet>
      <dgm:spPr/>
    </dgm:pt>
    <dgm:pt modelId="{4E17CB59-777D-4F96-96F4-491AAB5FF3AF}" type="pres">
      <dgm:prSet presAssocID="{C6959BCC-CC19-46F7-9186-AD1F798C62C8}" presName="node" presStyleLbl="node1" presStyleIdx="0" presStyleCnt="5">
        <dgm:presLayoutVars>
          <dgm:bulletEnabled val="1"/>
        </dgm:presLayoutVars>
      </dgm:prSet>
      <dgm:spPr/>
    </dgm:pt>
    <dgm:pt modelId="{2FD6F8A7-43E7-4A46-960A-A37662E3785D}" type="pres">
      <dgm:prSet presAssocID="{33C4B4F5-0F67-4028-9470-5C2107BB7E43}" presName="sibTrans" presStyleLbl="sibTrans1D1" presStyleIdx="0" presStyleCnt="4"/>
      <dgm:spPr/>
    </dgm:pt>
    <dgm:pt modelId="{7F79068F-D714-4038-8967-57264368E4B4}" type="pres">
      <dgm:prSet presAssocID="{33C4B4F5-0F67-4028-9470-5C2107BB7E43}" presName="connectorText" presStyleLbl="sibTrans1D1" presStyleIdx="0" presStyleCnt="4"/>
      <dgm:spPr/>
    </dgm:pt>
    <dgm:pt modelId="{5562784C-DE4F-42FB-8C8A-5C16F25EC061}" type="pres">
      <dgm:prSet presAssocID="{DDBA7910-4EEA-4A43-85E9-E596E1979947}" presName="node" presStyleLbl="node1" presStyleIdx="1" presStyleCnt="5">
        <dgm:presLayoutVars>
          <dgm:bulletEnabled val="1"/>
        </dgm:presLayoutVars>
      </dgm:prSet>
      <dgm:spPr/>
    </dgm:pt>
    <dgm:pt modelId="{294D0111-3EF6-449E-A97A-EA327A139D50}" type="pres">
      <dgm:prSet presAssocID="{4136E662-910B-4EA9-9546-1BE9439ED210}" presName="sibTrans" presStyleLbl="sibTrans1D1" presStyleIdx="1" presStyleCnt="4"/>
      <dgm:spPr/>
    </dgm:pt>
    <dgm:pt modelId="{D21315B5-5185-46FC-AB3A-58CB5173CC45}" type="pres">
      <dgm:prSet presAssocID="{4136E662-910B-4EA9-9546-1BE9439ED210}" presName="connectorText" presStyleLbl="sibTrans1D1" presStyleIdx="1" presStyleCnt="4"/>
      <dgm:spPr/>
    </dgm:pt>
    <dgm:pt modelId="{FA8481EA-F8DB-4553-8F4D-A38DB56C6578}" type="pres">
      <dgm:prSet presAssocID="{8C6E6964-7104-45FA-8E85-AE558BB3946B}" presName="node" presStyleLbl="node1" presStyleIdx="2" presStyleCnt="5">
        <dgm:presLayoutVars>
          <dgm:bulletEnabled val="1"/>
        </dgm:presLayoutVars>
      </dgm:prSet>
      <dgm:spPr/>
    </dgm:pt>
    <dgm:pt modelId="{77C3FE98-0E90-4A13-8B61-92037AF7AC81}" type="pres">
      <dgm:prSet presAssocID="{62B94B95-F3E3-4FA0-9700-09B7671C5D78}" presName="sibTrans" presStyleLbl="sibTrans1D1" presStyleIdx="2" presStyleCnt="4"/>
      <dgm:spPr/>
    </dgm:pt>
    <dgm:pt modelId="{CE42303D-B97A-41BE-A9AC-32CA1DEA8BD7}" type="pres">
      <dgm:prSet presAssocID="{62B94B95-F3E3-4FA0-9700-09B7671C5D78}" presName="connectorText" presStyleLbl="sibTrans1D1" presStyleIdx="2" presStyleCnt="4"/>
      <dgm:spPr/>
    </dgm:pt>
    <dgm:pt modelId="{70188EA0-F194-453C-B123-343E07C776D3}" type="pres">
      <dgm:prSet presAssocID="{C0851244-0303-4EE8-A330-DF31B173D075}" presName="node" presStyleLbl="node1" presStyleIdx="3" presStyleCnt="5">
        <dgm:presLayoutVars>
          <dgm:bulletEnabled val="1"/>
        </dgm:presLayoutVars>
      </dgm:prSet>
      <dgm:spPr/>
    </dgm:pt>
    <dgm:pt modelId="{1C04E06F-1057-4D5C-AB7F-50A4D47A84F4}" type="pres">
      <dgm:prSet presAssocID="{AAE717BC-2F2B-49DA-AA84-A150FE13A26C}" presName="sibTrans" presStyleLbl="sibTrans1D1" presStyleIdx="3" presStyleCnt="4"/>
      <dgm:spPr/>
    </dgm:pt>
    <dgm:pt modelId="{13C6D39B-0358-42DF-9D64-25DF76AE4DBF}" type="pres">
      <dgm:prSet presAssocID="{AAE717BC-2F2B-49DA-AA84-A150FE13A26C}" presName="connectorText" presStyleLbl="sibTrans1D1" presStyleIdx="3" presStyleCnt="4"/>
      <dgm:spPr/>
    </dgm:pt>
    <dgm:pt modelId="{4495FE6B-94E5-4922-ADC3-EBD736CD15FD}" type="pres">
      <dgm:prSet presAssocID="{29AB6316-F34E-4E8E-81E8-C0BF68BADD64}" presName="node" presStyleLbl="node1" presStyleIdx="4" presStyleCnt="5">
        <dgm:presLayoutVars>
          <dgm:bulletEnabled val="1"/>
        </dgm:presLayoutVars>
      </dgm:prSet>
      <dgm:spPr/>
    </dgm:pt>
  </dgm:ptLst>
  <dgm:cxnLst>
    <dgm:cxn modelId="{6590500E-836A-428D-A4E2-441C67529ABF}" type="presOf" srcId="{4136E662-910B-4EA9-9546-1BE9439ED210}" destId="{294D0111-3EF6-449E-A97A-EA327A139D50}" srcOrd="0" destOrd="0" presId="urn:microsoft.com/office/officeart/2005/8/layout/bProcess3"/>
    <dgm:cxn modelId="{1B85EE27-D4E2-4B08-AB72-8214F9F0D313}" type="presOf" srcId="{C0851244-0303-4EE8-A330-DF31B173D075}" destId="{70188EA0-F194-453C-B123-343E07C776D3}" srcOrd="0" destOrd="0" presId="urn:microsoft.com/office/officeart/2005/8/layout/bProcess3"/>
    <dgm:cxn modelId="{A343B62D-D948-45C7-AFBB-3088572862EB}" srcId="{4D2370B2-3FAE-4453-8E35-B92B4670B233}" destId="{8C6E6964-7104-45FA-8E85-AE558BB3946B}" srcOrd="2" destOrd="0" parTransId="{129DCC03-2AAB-435F-90FD-4D7C0BA8BBD8}" sibTransId="{62B94B95-F3E3-4FA0-9700-09B7671C5D78}"/>
    <dgm:cxn modelId="{4ED3982F-659F-4737-B4A5-B68669C50CD5}" type="presOf" srcId="{8C6E6964-7104-45FA-8E85-AE558BB3946B}" destId="{FA8481EA-F8DB-4553-8F4D-A38DB56C6578}" srcOrd="0" destOrd="0" presId="urn:microsoft.com/office/officeart/2005/8/layout/bProcess3"/>
    <dgm:cxn modelId="{EF4FB235-ACAB-418F-AFED-BD6107518041}" type="presOf" srcId="{62B94B95-F3E3-4FA0-9700-09B7671C5D78}" destId="{77C3FE98-0E90-4A13-8B61-92037AF7AC81}" srcOrd="0" destOrd="0" presId="urn:microsoft.com/office/officeart/2005/8/layout/bProcess3"/>
    <dgm:cxn modelId="{6CCC7064-E694-49B2-9378-035CC4112253}" type="presOf" srcId="{4136E662-910B-4EA9-9546-1BE9439ED210}" destId="{D21315B5-5185-46FC-AB3A-58CB5173CC45}" srcOrd="1" destOrd="0" presId="urn:microsoft.com/office/officeart/2005/8/layout/bProcess3"/>
    <dgm:cxn modelId="{1547E066-EBEA-42B2-8840-C8147C5B3B41}" type="presOf" srcId="{DDBA7910-4EEA-4A43-85E9-E596E1979947}" destId="{5562784C-DE4F-42FB-8C8A-5C16F25EC061}" srcOrd="0" destOrd="0" presId="urn:microsoft.com/office/officeart/2005/8/layout/bProcess3"/>
    <dgm:cxn modelId="{40EA2A4A-4B99-40F0-B9DE-66A98105DDFE}" type="presOf" srcId="{62B94B95-F3E3-4FA0-9700-09B7671C5D78}" destId="{CE42303D-B97A-41BE-A9AC-32CA1DEA8BD7}" srcOrd="1" destOrd="0" presId="urn:microsoft.com/office/officeart/2005/8/layout/bProcess3"/>
    <dgm:cxn modelId="{91FB934A-7DB8-494B-80D6-C3733548A01A}" type="presOf" srcId="{AAE717BC-2F2B-49DA-AA84-A150FE13A26C}" destId="{13C6D39B-0358-42DF-9D64-25DF76AE4DBF}" srcOrd="1" destOrd="0" presId="urn:microsoft.com/office/officeart/2005/8/layout/bProcess3"/>
    <dgm:cxn modelId="{5DDAE44B-A01B-4E49-9A00-1795F9BE9B6F}" type="presOf" srcId="{4D2370B2-3FAE-4453-8E35-B92B4670B233}" destId="{A52F3402-F73B-4561-BE80-9E1A3D1B8718}" srcOrd="0" destOrd="0" presId="urn:microsoft.com/office/officeart/2005/8/layout/bProcess3"/>
    <dgm:cxn modelId="{66F05A73-AED6-4724-BA6E-AA37AD6A56A7}" srcId="{4D2370B2-3FAE-4453-8E35-B92B4670B233}" destId="{29AB6316-F34E-4E8E-81E8-C0BF68BADD64}" srcOrd="4" destOrd="0" parTransId="{673ED7EC-66E6-4EDF-9039-2D64E691EDBF}" sibTransId="{DE802477-1602-4D44-8E96-A64992110BD2}"/>
    <dgm:cxn modelId="{36CAF457-A2D8-446D-85B2-2AC7FFF8EE43}" type="presOf" srcId="{33C4B4F5-0F67-4028-9470-5C2107BB7E43}" destId="{2FD6F8A7-43E7-4A46-960A-A37662E3785D}" srcOrd="0" destOrd="0" presId="urn:microsoft.com/office/officeart/2005/8/layout/bProcess3"/>
    <dgm:cxn modelId="{6BD16791-351E-4A57-BB08-57A84B0735A2}" srcId="{4D2370B2-3FAE-4453-8E35-B92B4670B233}" destId="{C0851244-0303-4EE8-A330-DF31B173D075}" srcOrd="3" destOrd="0" parTransId="{A2CA509C-0560-47C4-9CEE-BBB34166EE0E}" sibTransId="{AAE717BC-2F2B-49DA-AA84-A150FE13A26C}"/>
    <dgm:cxn modelId="{4D5464BA-B490-46B8-980C-D6ED6AB780CF}" type="presOf" srcId="{33C4B4F5-0F67-4028-9470-5C2107BB7E43}" destId="{7F79068F-D714-4038-8967-57264368E4B4}" srcOrd="1" destOrd="0" presId="urn:microsoft.com/office/officeart/2005/8/layout/bProcess3"/>
    <dgm:cxn modelId="{B11143BC-2B59-4519-AF56-7F97D73492ED}" type="presOf" srcId="{29AB6316-F34E-4E8E-81E8-C0BF68BADD64}" destId="{4495FE6B-94E5-4922-ADC3-EBD736CD15FD}" srcOrd="0" destOrd="0" presId="urn:microsoft.com/office/officeart/2005/8/layout/bProcess3"/>
    <dgm:cxn modelId="{21EB98C3-CF59-4446-B201-528E85D54C07}" srcId="{4D2370B2-3FAE-4453-8E35-B92B4670B233}" destId="{DDBA7910-4EEA-4A43-85E9-E596E1979947}" srcOrd="1" destOrd="0" parTransId="{D0B37944-CECE-4AF7-A8EB-7910E17E5CAA}" sibTransId="{4136E662-910B-4EA9-9546-1BE9439ED210}"/>
    <dgm:cxn modelId="{89E845D0-B955-45D4-8389-B2F9FF2A8F7C}" srcId="{4D2370B2-3FAE-4453-8E35-B92B4670B233}" destId="{C6959BCC-CC19-46F7-9186-AD1F798C62C8}" srcOrd="0" destOrd="0" parTransId="{B556C18D-D7A7-468A-923E-39CE08D58DE0}" sibTransId="{33C4B4F5-0F67-4028-9470-5C2107BB7E43}"/>
    <dgm:cxn modelId="{273994DB-74EA-4B0F-A51C-AC52BB0BFF06}" type="presOf" srcId="{C6959BCC-CC19-46F7-9186-AD1F798C62C8}" destId="{4E17CB59-777D-4F96-96F4-491AAB5FF3AF}" srcOrd="0" destOrd="0" presId="urn:microsoft.com/office/officeart/2005/8/layout/bProcess3"/>
    <dgm:cxn modelId="{025805F4-6672-48F1-B334-941DAD3F58C8}" type="presOf" srcId="{AAE717BC-2F2B-49DA-AA84-A150FE13A26C}" destId="{1C04E06F-1057-4D5C-AB7F-50A4D47A84F4}" srcOrd="0" destOrd="0" presId="urn:microsoft.com/office/officeart/2005/8/layout/bProcess3"/>
    <dgm:cxn modelId="{71827C64-8E3A-47C0-95F3-A3443932143A}" type="presParOf" srcId="{A52F3402-F73B-4561-BE80-9E1A3D1B8718}" destId="{4E17CB59-777D-4F96-96F4-491AAB5FF3AF}" srcOrd="0" destOrd="0" presId="urn:microsoft.com/office/officeart/2005/8/layout/bProcess3"/>
    <dgm:cxn modelId="{00357113-7A32-44B1-9DA9-C9B66F3DC445}" type="presParOf" srcId="{A52F3402-F73B-4561-BE80-9E1A3D1B8718}" destId="{2FD6F8A7-43E7-4A46-960A-A37662E3785D}" srcOrd="1" destOrd="0" presId="urn:microsoft.com/office/officeart/2005/8/layout/bProcess3"/>
    <dgm:cxn modelId="{CDBB77A1-24B5-4FC9-9858-90AC0B207F32}" type="presParOf" srcId="{2FD6F8A7-43E7-4A46-960A-A37662E3785D}" destId="{7F79068F-D714-4038-8967-57264368E4B4}" srcOrd="0" destOrd="0" presId="urn:microsoft.com/office/officeart/2005/8/layout/bProcess3"/>
    <dgm:cxn modelId="{7A97AC7C-9047-476C-8A17-9C79B862FEB8}" type="presParOf" srcId="{A52F3402-F73B-4561-BE80-9E1A3D1B8718}" destId="{5562784C-DE4F-42FB-8C8A-5C16F25EC061}" srcOrd="2" destOrd="0" presId="urn:microsoft.com/office/officeart/2005/8/layout/bProcess3"/>
    <dgm:cxn modelId="{21808C97-E01A-43BB-8B64-E045C3FF7DB4}" type="presParOf" srcId="{A52F3402-F73B-4561-BE80-9E1A3D1B8718}" destId="{294D0111-3EF6-449E-A97A-EA327A139D50}" srcOrd="3" destOrd="0" presId="urn:microsoft.com/office/officeart/2005/8/layout/bProcess3"/>
    <dgm:cxn modelId="{504EA551-A3E5-4985-B983-F3BB4EC7C995}" type="presParOf" srcId="{294D0111-3EF6-449E-A97A-EA327A139D50}" destId="{D21315B5-5185-46FC-AB3A-58CB5173CC45}" srcOrd="0" destOrd="0" presId="urn:microsoft.com/office/officeart/2005/8/layout/bProcess3"/>
    <dgm:cxn modelId="{F160DF5E-3CB8-47B9-9D09-9186752288E1}" type="presParOf" srcId="{A52F3402-F73B-4561-BE80-9E1A3D1B8718}" destId="{FA8481EA-F8DB-4553-8F4D-A38DB56C6578}" srcOrd="4" destOrd="0" presId="urn:microsoft.com/office/officeart/2005/8/layout/bProcess3"/>
    <dgm:cxn modelId="{F6BBCE22-7622-4569-A087-0EB3AEE87F69}" type="presParOf" srcId="{A52F3402-F73B-4561-BE80-9E1A3D1B8718}" destId="{77C3FE98-0E90-4A13-8B61-92037AF7AC81}" srcOrd="5" destOrd="0" presId="urn:microsoft.com/office/officeart/2005/8/layout/bProcess3"/>
    <dgm:cxn modelId="{9718312B-9EA6-4D94-8F54-7E61C2664737}" type="presParOf" srcId="{77C3FE98-0E90-4A13-8B61-92037AF7AC81}" destId="{CE42303D-B97A-41BE-A9AC-32CA1DEA8BD7}" srcOrd="0" destOrd="0" presId="urn:microsoft.com/office/officeart/2005/8/layout/bProcess3"/>
    <dgm:cxn modelId="{C47CDF48-D0D2-458D-94E1-E98195821C7A}" type="presParOf" srcId="{A52F3402-F73B-4561-BE80-9E1A3D1B8718}" destId="{70188EA0-F194-453C-B123-343E07C776D3}" srcOrd="6" destOrd="0" presId="urn:microsoft.com/office/officeart/2005/8/layout/bProcess3"/>
    <dgm:cxn modelId="{B129A292-5D00-494D-8C8D-F6E815DC5EED}" type="presParOf" srcId="{A52F3402-F73B-4561-BE80-9E1A3D1B8718}" destId="{1C04E06F-1057-4D5C-AB7F-50A4D47A84F4}" srcOrd="7" destOrd="0" presId="urn:microsoft.com/office/officeart/2005/8/layout/bProcess3"/>
    <dgm:cxn modelId="{1E8108C7-93D9-42C0-B423-719DD5838C3A}" type="presParOf" srcId="{1C04E06F-1057-4D5C-AB7F-50A4D47A84F4}" destId="{13C6D39B-0358-42DF-9D64-25DF76AE4DBF}" srcOrd="0" destOrd="0" presId="urn:microsoft.com/office/officeart/2005/8/layout/bProcess3"/>
    <dgm:cxn modelId="{73ED934C-C73F-4808-9645-F5692CF65A49}" type="presParOf" srcId="{A52F3402-F73B-4561-BE80-9E1A3D1B8718}" destId="{4495FE6B-94E5-4922-ADC3-EBD736CD15FD}" srcOrd="8" destOrd="0" presId="urn:microsoft.com/office/officeart/2005/8/layout/bProcess3"/>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0E1B77-3EDB-4FD5-9B27-53031AE9F450}" type="doc">
      <dgm:prSet loTypeId="urn:microsoft.com/office/officeart/2005/8/layout/hList6" loCatId="list" qsTypeId="urn:microsoft.com/office/officeart/2005/8/quickstyle/simple1" qsCatId="simple" csTypeId="urn:microsoft.com/office/officeart/2005/8/colors/accent1_2" csCatId="accent1" phldr="1"/>
      <dgm:spPr/>
    </dgm:pt>
    <dgm:pt modelId="{BE6FE8A4-D39A-4E6F-A61E-1D7C09F66DF8}">
      <dgm:prSet phldrT="[Texto]" custT="1"/>
      <dgm:spPr>
        <a:solidFill>
          <a:srgbClr val="DBCEF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MX" sz="1800" b="1" dirty="0">
              <a:solidFill>
                <a:schemeClr val="tx1"/>
              </a:solidFill>
              <a:latin typeface="Gothic720 BT" panose="020C0603020203020204" pitchFamily="34" charset="0"/>
            </a:rPr>
            <a:t>1.</a:t>
          </a:r>
        </a:p>
        <a:p>
          <a:r>
            <a:rPr lang="es-MX" sz="1600" dirty="0">
              <a:solidFill>
                <a:schemeClr val="tx1"/>
              </a:solidFill>
              <a:latin typeface="Gothic720 BT" panose="020C0603020203020204" pitchFamily="34" charset="0"/>
            </a:rPr>
            <a:t>Ingresar a la APP y seleccionar el “Modo Auxiliar” </a:t>
          </a:r>
        </a:p>
      </dgm:t>
    </dgm:pt>
    <dgm:pt modelId="{91985FA1-8A5B-420D-A11F-D7B6E308EA6E}" type="parTrans" cxnId="{59F49840-F824-447A-A8A4-DAF87C825C27}">
      <dgm:prSet/>
      <dgm:spPr/>
      <dgm:t>
        <a:bodyPr/>
        <a:lstStyle/>
        <a:p>
          <a:endParaRPr lang="es-MX" sz="2000"/>
        </a:p>
      </dgm:t>
    </dgm:pt>
    <dgm:pt modelId="{AB003CBF-C395-49A5-AFC4-79E6571FF6B7}" type="sibTrans" cxnId="{59F49840-F824-447A-A8A4-DAF87C825C27}">
      <dgm:prSet/>
      <dgm:spPr>
        <a:solidFill>
          <a:srgbClr val="7030A0"/>
        </a:solidFill>
      </dgm:spPr>
      <dgm:t>
        <a:bodyPr/>
        <a:lstStyle/>
        <a:p>
          <a:endParaRPr lang="es-MX" sz="2000"/>
        </a:p>
      </dgm:t>
    </dgm:pt>
    <dgm:pt modelId="{8ED649DE-AFD8-4115-868E-B15C3E944FE8}">
      <dgm:prSet phldrT="[Texto]" custT="1"/>
      <dgm:spPr>
        <a:solidFill>
          <a:srgbClr val="DBCEF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MX" sz="1800" b="1" dirty="0">
              <a:solidFill>
                <a:schemeClr val="tx1"/>
              </a:solidFill>
              <a:latin typeface="Gothic720 BT" panose="020C0603020203020204" pitchFamily="34" charset="0"/>
            </a:rPr>
            <a:t>3. </a:t>
          </a:r>
        </a:p>
        <a:p>
          <a:r>
            <a:rPr lang="es-MX" sz="1800" dirty="0">
              <a:solidFill>
                <a:schemeClr val="tx1"/>
              </a:solidFill>
              <a:latin typeface="Gothic720 BT" panose="020C0603020203020204" pitchFamily="34" charset="0"/>
            </a:rPr>
            <a:t>Tomar una fotografía de anverso y reverso del original de la credencial para votar y verificar que las mismas sean legibles.</a:t>
          </a:r>
        </a:p>
      </dgm:t>
    </dgm:pt>
    <dgm:pt modelId="{BA17DC44-D07F-4833-BE23-527BD0424907}" type="parTrans" cxnId="{6CE930C0-B724-4F9D-935C-05F35333AE41}">
      <dgm:prSet/>
      <dgm:spPr/>
      <dgm:t>
        <a:bodyPr/>
        <a:lstStyle/>
        <a:p>
          <a:endParaRPr lang="es-MX" sz="2000"/>
        </a:p>
      </dgm:t>
    </dgm:pt>
    <dgm:pt modelId="{2542FE5A-A225-4C7B-8497-87FA5391D690}" type="sibTrans" cxnId="{6CE930C0-B724-4F9D-935C-05F35333AE41}">
      <dgm:prSet/>
      <dgm:spPr>
        <a:solidFill>
          <a:srgbClr val="7030A0"/>
        </a:solidFill>
      </dgm:spPr>
      <dgm:t>
        <a:bodyPr/>
        <a:lstStyle/>
        <a:p>
          <a:endParaRPr lang="es-MX" sz="2000"/>
        </a:p>
      </dgm:t>
    </dgm:pt>
    <dgm:pt modelId="{AAD68D82-A415-400C-848C-9DF793D734ED}">
      <dgm:prSet phldrT="[Texto]" custT="1"/>
      <dgm:spPr>
        <a:solidFill>
          <a:srgbClr val="DBCEF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MX" sz="1800" b="1" dirty="0">
              <a:solidFill>
                <a:schemeClr val="tx1"/>
              </a:solidFill>
              <a:latin typeface="Gothic720 BT" panose="020C0603020203020204" pitchFamily="34" charset="0"/>
            </a:rPr>
            <a:t>2. </a:t>
          </a:r>
        </a:p>
        <a:p>
          <a:r>
            <a:rPr lang="es-MX" sz="1800" dirty="0">
              <a:solidFill>
                <a:schemeClr val="tx1"/>
              </a:solidFill>
              <a:latin typeface="Gothic720 BT" panose="020C0603020203020204" pitchFamily="34" charset="0"/>
            </a:rPr>
            <a:t>Verificar, validar y constatar que la credencial para votar que presenta la ciudadanía que desea manifestar su apoyo sea original.</a:t>
          </a:r>
        </a:p>
      </dgm:t>
    </dgm:pt>
    <dgm:pt modelId="{5D30232E-B8AB-4B99-B35E-4D201BFB95DA}" type="parTrans" cxnId="{36C79B72-1A53-4FCD-9FA1-2ADD47F120DD}">
      <dgm:prSet/>
      <dgm:spPr/>
      <dgm:t>
        <a:bodyPr/>
        <a:lstStyle/>
        <a:p>
          <a:endParaRPr lang="es-MX" sz="2000"/>
        </a:p>
      </dgm:t>
    </dgm:pt>
    <dgm:pt modelId="{7AF40899-A36D-41BB-96EB-79D4BDF52582}" type="sibTrans" cxnId="{36C79B72-1A53-4FCD-9FA1-2ADD47F120DD}">
      <dgm:prSet/>
      <dgm:spPr>
        <a:solidFill>
          <a:srgbClr val="7030A0"/>
        </a:solidFill>
      </dgm:spPr>
      <dgm:t>
        <a:bodyPr/>
        <a:lstStyle/>
        <a:p>
          <a:endParaRPr lang="es-MX" sz="2000"/>
        </a:p>
      </dgm:t>
    </dgm:pt>
    <dgm:pt modelId="{BE6A1404-ACDA-4B72-95A3-25BF852D1BF1}">
      <dgm:prSet phldrT="[Texto]" custT="1"/>
      <dgm:spPr>
        <a:solidFill>
          <a:srgbClr val="DBCEF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MX" sz="1800" b="1" dirty="0">
              <a:solidFill>
                <a:schemeClr val="tx1"/>
              </a:solidFill>
              <a:latin typeface="Gothic720 BT" panose="020C0603020203020204" pitchFamily="34" charset="0"/>
            </a:rPr>
            <a:t>4. </a:t>
          </a:r>
        </a:p>
        <a:p>
          <a:r>
            <a:rPr lang="es-MX" sz="1800" dirty="0">
              <a:solidFill>
                <a:schemeClr val="tx1"/>
              </a:solidFill>
              <a:latin typeface="Gothic720 BT" panose="020C0603020203020204" pitchFamily="34" charset="0"/>
            </a:rPr>
            <a:t>Tomar una fotografía viva o presencial de la persona que brinda su apoyo.</a:t>
          </a:r>
        </a:p>
      </dgm:t>
    </dgm:pt>
    <dgm:pt modelId="{656FFB3E-2147-4840-A8A0-72293228EA57}" type="parTrans" cxnId="{61FB58A1-9FFA-4F0F-A206-24DEDFD08A0C}">
      <dgm:prSet/>
      <dgm:spPr/>
      <dgm:t>
        <a:bodyPr/>
        <a:lstStyle/>
        <a:p>
          <a:endParaRPr lang="es-MX" sz="2000"/>
        </a:p>
      </dgm:t>
    </dgm:pt>
    <dgm:pt modelId="{0F23DA36-01B8-4BBF-AB92-7FDEDFFF1E96}" type="sibTrans" cxnId="{61FB58A1-9FFA-4F0F-A206-24DEDFD08A0C}">
      <dgm:prSet/>
      <dgm:spPr>
        <a:solidFill>
          <a:srgbClr val="7030A0"/>
        </a:solidFill>
      </dgm:spPr>
      <dgm:t>
        <a:bodyPr/>
        <a:lstStyle/>
        <a:p>
          <a:endParaRPr lang="es-MX" sz="2000"/>
        </a:p>
      </dgm:t>
    </dgm:pt>
    <dgm:pt modelId="{AAE8A739-1FE4-4922-A6AA-3F1EE8270441}" type="pres">
      <dgm:prSet presAssocID="{CF0E1B77-3EDB-4FD5-9B27-53031AE9F450}" presName="Name0" presStyleCnt="0">
        <dgm:presLayoutVars>
          <dgm:dir/>
          <dgm:resizeHandles val="exact"/>
        </dgm:presLayoutVars>
      </dgm:prSet>
      <dgm:spPr/>
    </dgm:pt>
    <dgm:pt modelId="{20901B79-319D-4628-87C0-BA3425C02062}" type="pres">
      <dgm:prSet presAssocID="{BE6FE8A4-D39A-4E6F-A61E-1D7C09F66DF8}" presName="node" presStyleLbl="node1" presStyleIdx="0" presStyleCnt="4">
        <dgm:presLayoutVars>
          <dgm:bulletEnabled val="1"/>
        </dgm:presLayoutVars>
      </dgm:prSet>
      <dgm:spPr/>
    </dgm:pt>
    <dgm:pt modelId="{7CCB7AB7-A012-4BD7-9E8B-D8B203DEF056}" type="pres">
      <dgm:prSet presAssocID="{AB003CBF-C395-49A5-AFC4-79E6571FF6B7}" presName="sibTrans" presStyleCnt="0"/>
      <dgm:spPr/>
    </dgm:pt>
    <dgm:pt modelId="{11EFCB2B-998A-4ED4-8C03-6115D56744F6}" type="pres">
      <dgm:prSet presAssocID="{AAD68D82-A415-400C-848C-9DF793D734ED}" presName="node" presStyleLbl="node1" presStyleIdx="1" presStyleCnt="4">
        <dgm:presLayoutVars>
          <dgm:bulletEnabled val="1"/>
        </dgm:presLayoutVars>
      </dgm:prSet>
      <dgm:spPr/>
    </dgm:pt>
    <dgm:pt modelId="{0AF06611-029C-40F8-8656-6341E97D909C}" type="pres">
      <dgm:prSet presAssocID="{7AF40899-A36D-41BB-96EB-79D4BDF52582}" presName="sibTrans" presStyleCnt="0"/>
      <dgm:spPr/>
    </dgm:pt>
    <dgm:pt modelId="{B5397B21-1C50-45A4-9E09-C6050D870CAC}" type="pres">
      <dgm:prSet presAssocID="{8ED649DE-AFD8-4115-868E-B15C3E944FE8}" presName="node" presStyleLbl="node1" presStyleIdx="2" presStyleCnt="4">
        <dgm:presLayoutVars>
          <dgm:bulletEnabled val="1"/>
        </dgm:presLayoutVars>
      </dgm:prSet>
      <dgm:spPr/>
    </dgm:pt>
    <dgm:pt modelId="{D555688A-8D21-4262-AD5A-7550FA3987EE}" type="pres">
      <dgm:prSet presAssocID="{2542FE5A-A225-4C7B-8497-87FA5391D690}" presName="sibTrans" presStyleCnt="0"/>
      <dgm:spPr/>
    </dgm:pt>
    <dgm:pt modelId="{8D2763FA-5C67-4044-A7FB-A7733B653A35}" type="pres">
      <dgm:prSet presAssocID="{BE6A1404-ACDA-4B72-95A3-25BF852D1BF1}" presName="node" presStyleLbl="node1" presStyleIdx="3" presStyleCnt="4">
        <dgm:presLayoutVars>
          <dgm:bulletEnabled val="1"/>
        </dgm:presLayoutVars>
      </dgm:prSet>
      <dgm:spPr/>
    </dgm:pt>
  </dgm:ptLst>
  <dgm:cxnLst>
    <dgm:cxn modelId="{EF258E1C-6DD9-47D6-AF1E-F263238C57F3}" type="presOf" srcId="{CF0E1B77-3EDB-4FD5-9B27-53031AE9F450}" destId="{AAE8A739-1FE4-4922-A6AA-3F1EE8270441}" srcOrd="0" destOrd="0" presId="urn:microsoft.com/office/officeart/2005/8/layout/hList6"/>
    <dgm:cxn modelId="{2256991C-5887-4275-B107-E9A58F5C6DE9}" type="presOf" srcId="{BE6A1404-ACDA-4B72-95A3-25BF852D1BF1}" destId="{8D2763FA-5C67-4044-A7FB-A7733B653A35}" srcOrd="0" destOrd="0" presId="urn:microsoft.com/office/officeart/2005/8/layout/hList6"/>
    <dgm:cxn modelId="{59F49840-F824-447A-A8A4-DAF87C825C27}" srcId="{CF0E1B77-3EDB-4FD5-9B27-53031AE9F450}" destId="{BE6FE8A4-D39A-4E6F-A61E-1D7C09F66DF8}" srcOrd="0" destOrd="0" parTransId="{91985FA1-8A5B-420D-A11F-D7B6E308EA6E}" sibTransId="{AB003CBF-C395-49A5-AFC4-79E6571FF6B7}"/>
    <dgm:cxn modelId="{D15EAC5F-47B8-4D36-9EB9-F9B4AF292EBD}" type="presOf" srcId="{8ED649DE-AFD8-4115-868E-B15C3E944FE8}" destId="{B5397B21-1C50-45A4-9E09-C6050D870CAC}" srcOrd="0" destOrd="0" presId="urn:microsoft.com/office/officeart/2005/8/layout/hList6"/>
    <dgm:cxn modelId="{5B7DBA6F-C5EE-4B9D-890A-3325CB4B421E}" type="presOf" srcId="{BE6FE8A4-D39A-4E6F-A61E-1D7C09F66DF8}" destId="{20901B79-319D-4628-87C0-BA3425C02062}" srcOrd="0" destOrd="0" presId="urn:microsoft.com/office/officeart/2005/8/layout/hList6"/>
    <dgm:cxn modelId="{36C79B72-1A53-4FCD-9FA1-2ADD47F120DD}" srcId="{CF0E1B77-3EDB-4FD5-9B27-53031AE9F450}" destId="{AAD68D82-A415-400C-848C-9DF793D734ED}" srcOrd="1" destOrd="0" parTransId="{5D30232E-B8AB-4B99-B35E-4D201BFB95DA}" sibTransId="{7AF40899-A36D-41BB-96EB-79D4BDF52582}"/>
    <dgm:cxn modelId="{EA3A5BA1-439A-4C0D-8291-E03B62604CE4}" type="presOf" srcId="{AAD68D82-A415-400C-848C-9DF793D734ED}" destId="{11EFCB2B-998A-4ED4-8C03-6115D56744F6}" srcOrd="0" destOrd="0" presId="urn:microsoft.com/office/officeart/2005/8/layout/hList6"/>
    <dgm:cxn modelId="{61FB58A1-9FFA-4F0F-A206-24DEDFD08A0C}" srcId="{CF0E1B77-3EDB-4FD5-9B27-53031AE9F450}" destId="{BE6A1404-ACDA-4B72-95A3-25BF852D1BF1}" srcOrd="3" destOrd="0" parTransId="{656FFB3E-2147-4840-A8A0-72293228EA57}" sibTransId="{0F23DA36-01B8-4BBF-AB92-7FDEDFFF1E96}"/>
    <dgm:cxn modelId="{6CE930C0-B724-4F9D-935C-05F35333AE41}" srcId="{CF0E1B77-3EDB-4FD5-9B27-53031AE9F450}" destId="{8ED649DE-AFD8-4115-868E-B15C3E944FE8}" srcOrd="2" destOrd="0" parTransId="{BA17DC44-D07F-4833-BE23-527BD0424907}" sibTransId="{2542FE5A-A225-4C7B-8497-87FA5391D690}"/>
    <dgm:cxn modelId="{E0FDA2E0-8EF6-4230-AD23-454095A7EB89}" type="presParOf" srcId="{AAE8A739-1FE4-4922-A6AA-3F1EE8270441}" destId="{20901B79-319D-4628-87C0-BA3425C02062}" srcOrd="0" destOrd="0" presId="urn:microsoft.com/office/officeart/2005/8/layout/hList6"/>
    <dgm:cxn modelId="{47F941CB-4907-4DDF-9739-94BCC135C0EB}" type="presParOf" srcId="{AAE8A739-1FE4-4922-A6AA-3F1EE8270441}" destId="{7CCB7AB7-A012-4BD7-9E8B-D8B203DEF056}" srcOrd="1" destOrd="0" presId="urn:microsoft.com/office/officeart/2005/8/layout/hList6"/>
    <dgm:cxn modelId="{F229AF7E-7833-400C-B869-81533A17887E}" type="presParOf" srcId="{AAE8A739-1FE4-4922-A6AA-3F1EE8270441}" destId="{11EFCB2B-998A-4ED4-8C03-6115D56744F6}" srcOrd="2" destOrd="0" presId="urn:microsoft.com/office/officeart/2005/8/layout/hList6"/>
    <dgm:cxn modelId="{47AFED37-ABD6-4D3A-89CD-E1766C48A9A8}" type="presParOf" srcId="{AAE8A739-1FE4-4922-A6AA-3F1EE8270441}" destId="{0AF06611-029C-40F8-8656-6341E97D909C}" srcOrd="3" destOrd="0" presId="urn:microsoft.com/office/officeart/2005/8/layout/hList6"/>
    <dgm:cxn modelId="{45E5FD58-607C-4822-A190-3825E6372C06}" type="presParOf" srcId="{AAE8A739-1FE4-4922-A6AA-3F1EE8270441}" destId="{B5397B21-1C50-45A4-9E09-C6050D870CAC}" srcOrd="4" destOrd="0" presId="urn:microsoft.com/office/officeart/2005/8/layout/hList6"/>
    <dgm:cxn modelId="{9B2E2592-EE8A-4821-8CA7-62B0B729FC76}" type="presParOf" srcId="{AAE8A739-1FE4-4922-A6AA-3F1EE8270441}" destId="{D555688A-8D21-4262-AD5A-7550FA3987EE}" srcOrd="5" destOrd="0" presId="urn:microsoft.com/office/officeart/2005/8/layout/hList6"/>
    <dgm:cxn modelId="{5ADF95AF-E2EF-4E2F-B5CC-79C2586E15D3}" type="presParOf" srcId="{AAE8A739-1FE4-4922-A6AA-3F1EE8270441}" destId="{8D2763FA-5C67-4044-A7FB-A7733B653A35}"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0E1B77-3EDB-4FD5-9B27-53031AE9F450}" type="doc">
      <dgm:prSet loTypeId="urn:microsoft.com/office/officeart/2005/8/layout/hList6" loCatId="list" qsTypeId="urn:microsoft.com/office/officeart/2005/8/quickstyle/simple1" qsCatId="simple" csTypeId="urn:microsoft.com/office/officeart/2005/8/colors/accent1_2" csCatId="accent1" phldr="1"/>
      <dgm:spPr/>
    </dgm:pt>
    <dgm:pt modelId="{BC70D6FF-7F97-49BC-A8E9-D149C9D6D28A}">
      <dgm:prSet phldrT="[Texto]" custT="1"/>
      <dgm:spPr>
        <a:solidFill>
          <a:srgbClr val="DBCEF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MX" sz="1600" b="1" dirty="0">
              <a:solidFill>
                <a:schemeClr val="tx1"/>
              </a:solidFill>
              <a:latin typeface="Gothic720 BT" panose="020C0603020203020204" pitchFamily="34" charset="0"/>
            </a:rPr>
            <a:t>5. </a:t>
          </a:r>
        </a:p>
        <a:p>
          <a:r>
            <a:rPr lang="es-MX" sz="1600" dirty="0">
              <a:solidFill>
                <a:schemeClr val="tx1"/>
              </a:solidFill>
              <a:latin typeface="Gothic720 BT" panose="020C0603020203020204" pitchFamily="34" charset="0"/>
            </a:rPr>
            <a:t>Solicitar a la persona que ingrese su firma manuscrita digitalizada a través de la APP y verificar que corresponda con la que aparece en su credencial para votar.</a:t>
          </a:r>
        </a:p>
      </dgm:t>
    </dgm:pt>
    <dgm:pt modelId="{459350F8-4F7B-4CDF-89D3-3B5CBFB22884}" type="parTrans" cxnId="{D2C95CDA-378A-4CCE-B67E-C7D2A27513BF}">
      <dgm:prSet/>
      <dgm:spPr/>
      <dgm:t>
        <a:bodyPr/>
        <a:lstStyle/>
        <a:p>
          <a:endParaRPr lang="es-MX"/>
        </a:p>
      </dgm:t>
    </dgm:pt>
    <dgm:pt modelId="{347C7322-29FA-4E45-A174-4553F4E981DC}" type="sibTrans" cxnId="{D2C95CDA-378A-4CCE-B67E-C7D2A27513BF}">
      <dgm:prSet/>
      <dgm:spPr>
        <a:solidFill>
          <a:srgbClr val="7030A0"/>
        </a:solidFill>
      </dgm:spPr>
      <dgm:t>
        <a:bodyPr/>
        <a:lstStyle/>
        <a:p>
          <a:endParaRPr lang="es-MX"/>
        </a:p>
      </dgm:t>
    </dgm:pt>
    <dgm:pt modelId="{972A7D97-914B-440F-BEAF-50AADA58E7E5}">
      <dgm:prSet phldrT="[Texto]" custT="1"/>
      <dgm:spPr>
        <a:solidFill>
          <a:srgbClr val="DBCEF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MX" sz="1600" b="1" dirty="0">
              <a:solidFill>
                <a:schemeClr val="tx1"/>
              </a:solidFill>
              <a:latin typeface="Gothic720 BT" panose="020C0603020203020204" pitchFamily="34" charset="0"/>
            </a:rPr>
            <a:t>6. </a:t>
          </a:r>
        </a:p>
        <a:p>
          <a:r>
            <a:rPr lang="es-MX" sz="1600" dirty="0">
              <a:solidFill>
                <a:schemeClr val="tx1"/>
              </a:solidFill>
              <a:latin typeface="Gothic720 BT" panose="020C0603020203020204" pitchFamily="34" charset="0"/>
            </a:rPr>
            <a:t>Guardar el registro para obtener el número de folio.</a:t>
          </a:r>
        </a:p>
      </dgm:t>
    </dgm:pt>
    <dgm:pt modelId="{D331892D-90DD-4D5A-AD59-FE4DA2D9E2D5}" type="parTrans" cxnId="{1ACD4677-F341-462C-8EB8-98A809DF5840}">
      <dgm:prSet/>
      <dgm:spPr/>
      <dgm:t>
        <a:bodyPr/>
        <a:lstStyle/>
        <a:p>
          <a:endParaRPr lang="es-MX"/>
        </a:p>
      </dgm:t>
    </dgm:pt>
    <dgm:pt modelId="{E898C08B-8EB5-41B1-A2AE-560280728F41}" type="sibTrans" cxnId="{1ACD4677-F341-462C-8EB8-98A809DF5840}">
      <dgm:prSet/>
      <dgm:spPr>
        <a:solidFill>
          <a:srgbClr val="7030A0"/>
        </a:solidFill>
      </dgm:spPr>
      <dgm:t>
        <a:bodyPr/>
        <a:lstStyle/>
        <a:p>
          <a:endParaRPr lang="es-MX"/>
        </a:p>
      </dgm:t>
    </dgm:pt>
    <dgm:pt modelId="{CB5B793D-ADFB-4901-952F-53191CB0795D}">
      <dgm:prSet phldrT="[Texto]" custT="1"/>
      <dgm:spPr>
        <a:solidFill>
          <a:srgbClr val="DBCEF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MX" sz="1600" b="1" dirty="0">
              <a:solidFill>
                <a:schemeClr val="tx1"/>
              </a:solidFill>
              <a:latin typeface="Gothic720 BT" panose="020C0603020203020204" pitchFamily="34" charset="0"/>
            </a:rPr>
            <a:t>7. </a:t>
          </a:r>
        </a:p>
        <a:p>
          <a:r>
            <a:rPr lang="es-MX" sz="1600" dirty="0">
              <a:solidFill>
                <a:schemeClr val="tx1"/>
              </a:solidFill>
              <a:latin typeface="Gothic720 BT" panose="020C0603020203020204" pitchFamily="34" charset="0"/>
            </a:rPr>
            <a:t>Realizar el envío del o los registros que haya captado la persona auxiliar.</a:t>
          </a:r>
        </a:p>
      </dgm:t>
    </dgm:pt>
    <dgm:pt modelId="{4534F0A5-47A6-4E22-AFBA-2B5A85D81A37}" type="parTrans" cxnId="{E6D9479C-B190-492E-B4EA-15C9D4718744}">
      <dgm:prSet/>
      <dgm:spPr/>
      <dgm:t>
        <a:bodyPr/>
        <a:lstStyle/>
        <a:p>
          <a:endParaRPr lang="es-MX"/>
        </a:p>
      </dgm:t>
    </dgm:pt>
    <dgm:pt modelId="{E0847BA3-AE5E-47F2-9660-2EA1406B1ABE}" type="sibTrans" cxnId="{E6D9479C-B190-492E-B4EA-15C9D4718744}">
      <dgm:prSet/>
      <dgm:spPr>
        <a:solidFill>
          <a:srgbClr val="7030A0"/>
        </a:solidFill>
      </dgm:spPr>
      <dgm:t>
        <a:bodyPr/>
        <a:lstStyle/>
        <a:p>
          <a:endParaRPr lang="es-MX"/>
        </a:p>
      </dgm:t>
    </dgm:pt>
    <dgm:pt modelId="{5B9E342B-3960-4BE3-8B89-8DCE980C007F}">
      <dgm:prSet phldrT="[Texto]" custT="1"/>
      <dgm:spPr>
        <a:solidFill>
          <a:srgbClr val="DBCEF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MX" sz="1600" b="1" dirty="0">
              <a:solidFill>
                <a:schemeClr val="tx1"/>
              </a:solidFill>
              <a:latin typeface="Gothic720 BT" panose="020C0603020203020204" pitchFamily="34" charset="0"/>
            </a:rPr>
            <a:t>8. </a:t>
          </a:r>
        </a:p>
        <a:p>
          <a:r>
            <a:rPr lang="es-MX" sz="1600" dirty="0">
              <a:solidFill>
                <a:schemeClr val="tx1"/>
              </a:solidFill>
              <a:latin typeface="Gothic720 BT" panose="020C0603020203020204" pitchFamily="34" charset="0"/>
            </a:rPr>
            <a:t>El sistema envía el acuse de recibo correspondiente a la cuenta de correo electrónico registrada.</a:t>
          </a:r>
        </a:p>
      </dgm:t>
    </dgm:pt>
    <dgm:pt modelId="{D010EB14-6D2A-4D29-92E3-CF5CACE88313}" type="parTrans" cxnId="{5710F24F-0BB8-4DC8-86E1-7A919C575976}">
      <dgm:prSet/>
      <dgm:spPr/>
      <dgm:t>
        <a:bodyPr/>
        <a:lstStyle/>
        <a:p>
          <a:endParaRPr lang="es-MX"/>
        </a:p>
      </dgm:t>
    </dgm:pt>
    <dgm:pt modelId="{EEBC7115-1F4A-4022-BB97-428AB697E3F7}" type="sibTrans" cxnId="{5710F24F-0BB8-4DC8-86E1-7A919C575976}">
      <dgm:prSet/>
      <dgm:spPr/>
      <dgm:t>
        <a:bodyPr/>
        <a:lstStyle/>
        <a:p>
          <a:endParaRPr lang="es-MX"/>
        </a:p>
      </dgm:t>
    </dgm:pt>
    <dgm:pt modelId="{3CCF1348-2525-4FA1-8E50-7B2B2EA8E9A0}" type="pres">
      <dgm:prSet presAssocID="{CF0E1B77-3EDB-4FD5-9B27-53031AE9F450}" presName="Name0" presStyleCnt="0">
        <dgm:presLayoutVars>
          <dgm:dir/>
          <dgm:resizeHandles val="exact"/>
        </dgm:presLayoutVars>
      </dgm:prSet>
      <dgm:spPr/>
    </dgm:pt>
    <dgm:pt modelId="{64C71580-BCBA-46E9-A641-E651CD714ED0}" type="pres">
      <dgm:prSet presAssocID="{BC70D6FF-7F97-49BC-A8E9-D149C9D6D28A}" presName="node" presStyleLbl="node1" presStyleIdx="0" presStyleCnt="4">
        <dgm:presLayoutVars>
          <dgm:bulletEnabled val="1"/>
        </dgm:presLayoutVars>
      </dgm:prSet>
      <dgm:spPr/>
    </dgm:pt>
    <dgm:pt modelId="{223FACA6-DE77-4898-BA16-583E394AA244}" type="pres">
      <dgm:prSet presAssocID="{347C7322-29FA-4E45-A174-4553F4E981DC}" presName="sibTrans" presStyleCnt="0"/>
      <dgm:spPr/>
    </dgm:pt>
    <dgm:pt modelId="{E78F2680-1626-453B-AAEE-BD9217D16398}" type="pres">
      <dgm:prSet presAssocID="{972A7D97-914B-440F-BEAF-50AADA58E7E5}" presName="node" presStyleLbl="node1" presStyleIdx="1" presStyleCnt="4">
        <dgm:presLayoutVars>
          <dgm:bulletEnabled val="1"/>
        </dgm:presLayoutVars>
      </dgm:prSet>
      <dgm:spPr/>
    </dgm:pt>
    <dgm:pt modelId="{A490B548-0A15-4E72-8F11-674B1E0B4F9A}" type="pres">
      <dgm:prSet presAssocID="{E898C08B-8EB5-41B1-A2AE-560280728F41}" presName="sibTrans" presStyleCnt="0"/>
      <dgm:spPr/>
    </dgm:pt>
    <dgm:pt modelId="{22002FED-A137-4E5F-9ACC-D08B5558B0EE}" type="pres">
      <dgm:prSet presAssocID="{CB5B793D-ADFB-4901-952F-53191CB0795D}" presName="node" presStyleLbl="node1" presStyleIdx="2" presStyleCnt="4">
        <dgm:presLayoutVars>
          <dgm:bulletEnabled val="1"/>
        </dgm:presLayoutVars>
      </dgm:prSet>
      <dgm:spPr/>
    </dgm:pt>
    <dgm:pt modelId="{1EF6EC1E-987F-4E0C-942F-FC2B40F9038F}" type="pres">
      <dgm:prSet presAssocID="{E0847BA3-AE5E-47F2-9660-2EA1406B1ABE}" presName="sibTrans" presStyleCnt="0"/>
      <dgm:spPr/>
    </dgm:pt>
    <dgm:pt modelId="{4FA992D5-E882-4BA7-97C3-D592617B12C6}" type="pres">
      <dgm:prSet presAssocID="{5B9E342B-3960-4BE3-8B89-8DCE980C007F}" presName="node" presStyleLbl="node1" presStyleIdx="3" presStyleCnt="4">
        <dgm:presLayoutVars>
          <dgm:bulletEnabled val="1"/>
        </dgm:presLayoutVars>
      </dgm:prSet>
      <dgm:spPr/>
    </dgm:pt>
  </dgm:ptLst>
  <dgm:cxnLst>
    <dgm:cxn modelId="{5710F24F-0BB8-4DC8-86E1-7A919C575976}" srcId="{CF0E1B77-3EDB-4FD5-9B27-53031AE9F450}" destId="{5B9E342B-3960-4BE3-8B89-8DCE980C007F}" srcOrd="3" destOrd="0" parTransId="{D010EB14-6D2A-4D29-92E3-CF5CACE88313}" sibTransId="{EEBC7115-1F4A-4022-BB97-428AB697E3F7}"/>
    <dgm:cxn modelId="{1ACD4677-F341-462C-8EB8-98A809DF5840}" srcId="{CF0E1B77-3EDB-4FD5-9B27-53031AE9F450}" destId="{972A7D97-914B-440F-BEAF-50AADA58E7E5}" srcOrd="1" destOrd="0" parTransId="{D331892D-90DD-4D5A-AD59-FE4DA2D9E2D5}" sibTransId="{E898C08B-8EB5-41B1-A2AE-560280728F41}"/>
    <dgm:cxn modelId="{B70AAA7D-68F4-4F43-9056-F0D7AFAB9E1E}" type="presOf" srcId="{5B9E342B-3960-4BE3-8B89-8DCE980C007F}" destId="{4FA992D5-E882-4BA7-97C3-D592617B12C6}" srcOrd="0" destOrd="0" presId="urn:microsoft.com/office/officeart/2005/8/layout/hList6"/>
    <dgm:cxn modelId="{8BD7BD85-DC95-4A4B-804C-630299902796}" type="presOf" srcId="{BC70D6FF-7F97-49BC-A8E9-D149C9D6D28A}" destId="{64C71580-BCBA-46E9-A641-E651CD714ED0}" srcOrd="0" destOrd="0" presId="urn:microsoft.com/office/officeart/2005/8/layout/hList6"/>
    <dgm:cxn modelId="{E6D9479C-B190-492E-B4EA-15C9D4718744}" srcId="{CF0E1B77-3EDB-4FD5-9B27-53031AE9F450}" destId="{CB5B793D-ADFB-4901-952F-53191CB0795D}" srcOrd="2" destOrd="0" parTransId="{4534F0A5-47A6-4E22-AFBA-2B5A85D81A37}" sibTransId="{E0847BA3-AE5E-47F2-9660-2EA1406B1ABE}"/>
    <dgm:cxn modelId="{A066339F-6011-40EC-83AF-26DC5B6CDA8F}" type="presOf" srcId="{CF0E1B77-3EDB-4FD5-9B27-53031AE9F450}" destId="{3CCF1348-2525-4FA1-8E50-7B2B2EA8E9A0}" srcOrd="0" destOrd="0" presId="urn:microsoft.com/office/officeart/2005/8/layout/hList6"/>
    <dgm:cxn modelId="{D2C95CDA-378A-4CCE-B67E-C7D2A27513BF}" srcId="{CF0E1B77-3EDB-4FD5-9B27-53031AE9F450}" destId="{BC70D6FF-7F97-49BC-A8E9-D149C9D6D28A}" srcOrd="0" destOrd="0" parTransId="{459350F8-4F7B-4CDF-89D3-3B5CBFB22884}" sibTransId="{347C7322-29FA-4E45-A174-4553F4E981DC}"/>
    <dgm:cxn modelId="{D358B4EE-3F68-46A5-8F6D-450BB43A4DD8}" type="presOf" srcId="{CB5B793D-ADFB-4901-952F-53191CB0795D}" destId="{22002FED-A137-4E5F-9ACC-D08B5558B0EE}" srcOrd="0" destOrd="0" presId="urn:microsoft.com/office/officeart/2005/8/layout/hList6"/>
    <dgm:cxn modelId="{1823A7FA-D7A1-42B4-89B6-3435559A44BC}" type="presOf" srcId="{972A7D97-914B-440F-BEAF-50AADA58E7E5}" destId="{E78F2680-1626-453B-AAEE-BD9217D16398}" srcOrd="0" destOrd="0" presId="urn:microsoft.com/office/officeart/2005/8/layout/hList6"/>
    <dgm:cxn modelId="{DE7C3B14-A428-4814-B54B-8442024BFC82}" type="presParOf" srcId="{3CCF1348-2525-4FA1-8E50-7B2B2EA8E9A0}" destId="{64C71580-BCBA-46E9-A641-E651CD714ED0}" srcOrd="0" destOrd="0" presId="urn:microsoft.com/office/officeart/2005/8/layout/hList6"/>
    <dgm:cxn modelId="{41E54803-ABC0-45BA-AE6A-2ED7E2BB30C8}" type="presParOf" srcId="{3CCF1348-2525-4FA1-8E50-7B2B2EA8E9A0}" destId="{223FACA6-DE77-4898-BA16-583E394AA244}" srcOrd="1" destOrd="0" presId="urn:microsoft.com/office/officeart/2005/8/layout/hList6"/>
    <dgm:cxn modelId="{E1A40116-4BDA-48A8-B2FD-39E9F90B9075}" type="presParOf" srcId="{3CCF1348-2525-4FA1-8E50-7B2B2EA8E9A0}" destId="{E78F2680-1626-453B-AAEE-BD9217D16398}" srcOrd="2" destOrd="0" presId="urn:microsoft.com/office/officeart/2005/8/layout/hList6"/>
    <dgm:cxn modelId="{D8623486-663C-45C3-92EE-D995752DF6C8}" type="presParOf" srcId="{3CCF1348-2525-4FA1-8E50-7B2B2EA8E9A0}" destId="{A490B548-0A15-4E72-8F11-674B1E0B4F9A}" srcOrd="3" destOrd="0" presId="urn:microsoft.com/office/officeart/2005/8/layout/hList6"/>
    <dgm:cxn modelId="{31BD7B28-FD39-407A-AD68-578B1061A831}" type="presParOf" srcId="{3CCF1348-2525-4FA1-8E50-7B2B2EA8E9A0}" destId="{22002FED-A137-4E5F-9ACC-D08B5558B0EE}" srcOrd="4" destOrd="0" presId="urn:microsoft.com/office/officeart/2005/8/layout/hList6"/>
    <dgm:cxn modelId="{556CBFB2-03DF-40F5-BDD8-B12FAE565B9A}" type="presParOf" srcId="{3CCF1348-2525-4FA1-8E50-7B2B2EA8E9A0}" destId="{1EF6EC1E-987F-4E0C-942F-FC2B40F9038F}" srcOrd="5" destOrd="0" presId="urn:microsoft.com/office/officeart/2005/8/layout/hList6"/>
    <dgm:cxn modelId="{DC2256B7-5B5A-41B5-A57F-A73CE3D66D10}" type="presParOf" srcId="{3CCF1348-2525-4FA1-8E50-7B2B2EA8E9A0}" destId="{4FA992D5-E882-4BA7-97C3-D592617B12C6}"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184A4C-C49A-4BF3-B1F5-74308C9EA45F}" type="doc">
      <dgm:prSet loTypeId="urn:microsoft.com/office/officeart/2005/8/layout/vList6" loCatId="list" qsTypeId="urn:microsoft.com/office/officeart/2005/8/quickstyle/simple1" qsCatId="simple" csTypeId="urn:microsoft.com/office/officeart/2005/8/colors/accent6_5" csCatId="accent6" phldr="1"/>
      <dgm:spPr/>
      <dgm:t>
        <a:bodyPr/>
        <a:lstStyle/>
        <a:p>
          <a:endParaRPr lang="es-MX"/>
        </a:p>
      </dgm:t>
    </dgm:pt>
    <dgm:pt modelId="{65B5C2DF-AD17-4E25-BB5F-3D4B9E9ABB42}">
      <dgm:prSet phldrT="[Texto]"/>
      <dgm:spPr>
        <a:solidFill>
          <a:srgbClr val="FF3399">
            <a:alpha val="89804"/>
          </a:srgbClr>
        </a:solidFill>
      </dgm:spPr>
      <dgm:t>
        <a:bodyPr/>
        <a:lstStyle/>
        <a:p>
          <a:r>
            <a:rPr lang="es-MX" dirty="0"/>
            <a:t>INE</a:t>
          </a:r>
        </a:p>
      </dgm:t>
    </dgm:pt>
    <dgm:pt modelId="{E1E99B05-9FF4-4EC3-818F-6FEC9A119338}" type="parTrans" cxnId="{8F9A4B31-6F9F-4C2C-A1F1-8154B9692A2E}">
      <dgm:prSet/>
      <dgm:spPr/>
      <dgm:t>
        <a:bodyPr/>
        <a:lstStyle/>
        <a:p>
          <a:endParaRPr lang="es-MX"/>
        </a:p>
      </dgm:t>
    </dgm:pt>
    <dgm:pt modelId="{1838716B-3679-4F31-86BA-AA711397B7BD}" type="sibTrans" cxnId="{8F9A4B31-6F9F-4C2C-A1F1-8154B9692A2E}">
      <dgm:prSet/>
      <dgm:spPr/>
      <dgm:t>
        <a:bodyPr/>
        <a:lstStyle/>
        <a:p>
          <a:endParaRPr lang="es-MX"/>
        </a:p>
      </dgm:t>
    </dgm:pt>
    <dgm:pt modelId="{D6BBEF68-846B-4360-90D5-029085B153DD}">
      <dgm:prSet phldrT="[Texto]" custT="1"/>
      <dgm:spPr>
        <a:solidFill>
          <a:srgbClr val="CCCCFF">
            <a:alpha val="89804"/>
          </a:srgbClr>
        </a:solidFill>
      </dgm:spPr>
      <dgm:t>
        <a:bodyPr/>
        <a:lstStyle/>
        <a:p>
          <a:r>
            <a:rPr lang="es-MX" sz="1300" dirty="0"/>
            <a:t>Verifica la situación registral en la base de datos del Padrón Electoral y de la Lista Nominal de Electores.</a:t>
          </a:r>
        </a:p>
      </dgm:t>
    </dgm:pt>
    <dgm:pt modelId="{CDEC1F01-5718-4A21-AABE-ABA016F1E707}" type="parTrans" cxnId="{D7BD75E8-59B4-43F6-ACA2-133FC75EAD62}">
      <dgm:prSet/>
      <dgm:spPr/>
      <dgm:t>
        <a:bodyPr/>
        <a:lstStyle/>
        <a:p>
          <a:endParaRPr lang="es-MX"/>
        </a:p>
      </dgm:t>
    </dgm:pt>
    <dgm:pt modelId="{88313DAB-2E2B-44CD-B3F5-47E40FBCC2F0}" type="sibTrans" cxnId="{D7BD75E8-59B4-43F6-ACA2-133FC75EAD62}">
      <dgm:prSet/>
      <dgm:spPr/>
      <dgm:t>
        <a:bodyPr/>
        <a:lstStyle/>
        <a:p>
          <a:endParaRPr lang="es-MX"/>
        </a:p>
      </dgm:t>
    </dgm:pt>
    <dgm:pt modelId="{D30021CE-7E9F-48DD-AEC6-FC7A7864D3F3}">
      <dgm:prSet phldrT="[Texto]"/>
      <dgm:spPr>
        <a:solidFill>
          <a:srgbClr val="7030A0">
            <a:alpha val="50000"/>
          </a:srgbClr>
        </a:solidFill>
      </dgm:spPr>
      <dgm:t>
        <a:bodyPr/>
        <a:lstStyle/>
        <a:p>
          <a:r>
            <a:rPr lang="es-MX" dirty="0"/>
            <a:t>IEEQ</a:t>
          </a:r>
        </a:p>
      </dgm:t>
    </dgm:pt>
    <dgm:pt modelId="{D9651195-28ED-4B5E-A740-337ABC9A78B8}" type="parTrans" cxnId="{AAC02145-2F25-456C-9C75-7E20D4A9DFD7}">
      <dgm:prSet/>
      <dgm:spPr/>
      <dgm:t>
        <a:bodyPr/>
        <a:lstStyle/>
        <a:p>
          <a:endParaRPr lang="es-MX"/>
        </a:p>
      </dgm:t>
    </dgm:pt>
    <dgm:pt modelId="{316B5DEC-FA13-453E-B074-A33C4DDD325D}" type="sibTrans" cxnId="{AAC02145-2F25-456C-9C75-7E20D4A9DFD7}">
      <dgm:prSet/>
      <dgm:spPr/>
      <dgm:t>
        <a:bodyPr/>
        <a:lstStyle/>
        <a:p>
          <a:endParaRPr lang="es-MX"/>
        </a:p>
      </dgm:t>
    </dgm:pt>
    <dgm:pt modelId="{2F12F2DD-0B1B-4B51-A9ED-7240989793C8}">
      <dgm:prSet phldrT="[Texto]" custT="1"/>
      <dgm:spPr>
        <a:solidFill>
          <a:srgbClr val="CCCCFF">
            <a:alpha val="90000"/>
          </a:srgbClr>
        </a:solidFill>
      </dgm:spPr>
      <dgm:t>
        <a:bodyPr/>
        <a:lstStyle/>
        <a:p>
          <a:pPr>
            <a:spcAft>
              <a:spcPts val="600"/>
            </a:spcAft>
          </a:pPr>
          <a:r>
            <a:rPr lang="es-MX" sz="1300" dirty="0"/>
            <a:t>Opera la Mesa de Control que realizará la revisión visual de las imágenes y datos captados por medio de la aplicación.</a:t>
          </a:r>
        </a:p>
      </dgm:t>
    </dgm:pt>
    <dgm:pt modelId="{EB40186B-98AC-460E-A190-5D38C342FB45}" type="parTrans" cxnId="{0F515694-B4A9-4506-998B-B685B71861D9}">
      <dgm:prSet/>
      <dgm:spPr/>
      <dgm:t>
        <a:bodyPr/>
        <a:lstStyle/>
        <a:p>
          <a:endParaRPr lang="es-MX"/>
        </a:p>
      </dgm:t>
    </dgm:pt>
    <dgm:pt modelId="{F4868A1D-32C7-4C2F-A97A-9C6BEC5FAA05}" type="sibTrans" cxnId="{0F515694-B4A9-4506-998B-B685B71861D9}">
      <dgm:prSet/>
      <dgm:spPr/>
      <dgm:t>
        <a:bodyPr/>
        <a:lstStyle/>
        <a:p>
          <a:endParaRPr lang="es-MX"/>
        </a:p>
      </dgm:t>
    </dgm:pt>
    <dgm:pt modelId="{1644AD32-1D1D-4CDA-9039-EE471618E5BF}">
      <dgm:prSet phldrT="[Texto]" custT="1"/>
      <dgm:spPr>
        <a:solidFill>
          <a:srgbClr val="CCCCFF">
            <a:alpha val="90000"/>
          </a:srgbClr>
        </a:solidFill>
      </dgm:spPr>
      <dgm:t>
        <a:bodyPr/>
        <a:lstStyle/>
        <a:p>
          <a:pPr>
            <a:spcAft>
              <a:spcPct val="15000"/>
            </a:spcAft>
          </a:pPr>
          <a:r>
            <a:rPr lang="es-MX" sz="1300" dirty="0"/>
            <a:t>De dicha revisión, se obtienen los registros válidos y no válidos.</a:t>
          </a:r>
        </a:p>
      </dgm:t>
    </dgm:pt>
    <dgm:pt modelId="{EA5812C8-70E1-4B03-8A90-3F46A38096AA}" type="parTrans" cxnId="{174B47F2-64E6-4FE5-B2A8-F257B28309ED}">
      <dgm:prSet/>
      <dgm:spPr/>
      <dgm:t>
        <a:bodyPr/>
        <a:lstStyle/>
        <a:p>
          <a:endParaRPr lang="es-MX"/>
        </a:p>
      </dgm:t>
    </dgm:pt>
    <dgm:pt modelId="{E482D797-D38D-4173-8883-9FA8AB686748}" type="sibTrans" cxnId="{174B47F2-64E6-4FE5-B2A8-F257B28309ED}">
      <dgm:prSet/>
      <dgm:spPr/>
      <dgm:t>
        <a:bodyPr/>
        <a:lstStyle/>
        <a:p>
          <a:endParaRPr lang="es-MX"/>
        </a:p>
      </dgm:t>
    </dgm:pt>
    <dgm:pt modelId="{199B4AA7-DB70-425D-8A98-A8910611E36E}">
      <dgm:prSet phldrT="[Texto]" custT="1"/>
      <dgm:spPr>
        <a:solidFill>
          <a:srgbClr val="CCCCFF">
            <a:alpha val="89804"/>
          </a:srgbClr>
        </a:solidFill>
      </dgm:spPr>
      <dgm:t>
        <a:bodyPr/>
        <a:lstStyle/>
        <a:p>
          <a:r>
            <a:rPr lang="es-MX" sz="1300" dirty="0"/>
            <a:t>El resulta de la verificación se refleja en el Portal Web.</a:t>
          </a:r>
        </a:p>
      </dgm:t>
    </dgm:pt>
    <dgm:pt modelId="{2978DC78-E109-43B7-95E4-AA105AEEF92A}" type="parTrans" cxnId="{0D0AB42E-2795-4005-8AC2-FB929911CF2D}">
      <dgm:prSet/>
      <dgm:spPr/>
      <dgm:t>
        <a:bodyPr/>
        <a:lstStyle/>
        <a:p>
          <a:endParaRPr lang="es-MX"/>
        </a:p>
      </dgm:t>
    </dgm:pt>
    <dgm:pt modelId="{A00C0AFC-6489-4575-BFB0-6910A366CE49}" type="sibTrans" cxnId="{0D0AB42E-2795-4005-8AC2-FB929911CF2D}">
      <dgm:prSet/>
      <dgm:spPr/>
      <dgm:t>
        <a:bodyPr/>
        <a:lstStyle/>
        <a:p>
          <a:endParaRPr lang="es-MX"/>
        </a:p>
      </dgm:t>
    </dgm:pt>
    <dgm:pt modelId="{5FC76173-5C76-4760-BD8E-B54D8768753B}" type="pres">
      <dgm:prSet presAssocID="{D4184A4C-C49A-4BF3-B1F5-74308C9EA45F}" presName="Name0" presStyleCnt="0">
        <dgm:presLayoutVars>
          <dgm:dir/>
          <dgm:animLvl val="lvl"/>
          <dgm:resizeHandles/>
        </dgm:presLayoutVars>
      </dgm:prSet>
      <dgm:spPr/>
    </dgm:pt>
    <dgm:pt modelId="{46F5AD4B-1B88-49B7-9E18-DE138CF16222}" type="pres">
      <dgm:prSet presAssocID="{65B5C2DF-AD17-4E25-BB5F-3D4B9E9ABB42}" presName="linNode" presStyleCnt="0"/>
      <dgm:spPr/>
    </dgm:pt>
    <dgm:pt modelId="{C6A520ED-6E73-44FD-8DC6-EE6DFFFA9799}" type="pres">
      <dgm:prSet presAssocID="{65B5C2DF-AD17-4E25-BB5F-3D4B9E9ABB42}" presName="parentShp" presStyleLbl="node1" presStyleIdx="0" presStyleCnt="2">
        <dgm:presLayoutVars>
          <dgm:bulletEnabled val="1"/>
        </dgm:presLayoutVars>
      </dgm:prSet>
      <dgm:spPr/>
    </dgm:pt>
    <dgm:pt modelId="{972DC4D5-F598-4103-9CC3-9CC51EDA4A19}" type="pres">
      <dgm:prSet presAssocID="{65B5C2DF-AD17-4E25-BB5F-3D4B9E9ABB42}" presName="childShp" presStyleLbl="bgAccFollowNode1" presStyleIdx="0" presStyleCnt="2">
        <dgm:presLayoutVars>
          <dgm:bulletEnabled val="1"/>
        </dgm:presLayoutVars>
      </dgm:prSet>
      <dgm:spPr/>
    </dgm:pt>
    <dgm:pt modelId="{0E064681-AED0-44D5-9606-1618390BDD76}" type="pres">
      <dgm:prSet presAssocID="{1838716B-3679-4F31-86BA-AA711397B7BD}" presName="spacing" presStyleCnt="0"/>
      <dgm:spPr/>
    </dgm:pt>
    <dgm:pt modelId="{EC3A934D-A11B-4EEB-A195-71FB0FD2800C}" type="pres">
      <dgm:prSet presAssocID="{D30021CE-7E9F-48DD-AEC6-FC7A7864D3F3}" presName="linNode" presStyleCnt="0"/>
      <dgm:spPr/>
    </dgm:pt>
    <dgm:pt modelId="{3A5C8789-5AFB-494E-B6BA-CDCD54FDAC13}" type="pres">
      <dgm:prSet presAssocID="{D30021CE-7E9F-48DD-AEC6-FC7A7864D3F3}" presName="parentShp" presStyleLbl="node1" presStyleIdx="1" presStyleCnt="2">
        <dgm:presLayoutVars>
          <dgm:bulletEnabled val="1"/>
        </dgm:presLayoutVars>
      </dgm:prSet>
      <dgm:spPr/>
    </dgm:pt>
    <dgm:pt modelId="{B696DAEA-ACD7-4FEE-861F-AFB20964AF25}" type="pres">
      <dgm:prSet presAssocID="{D30021CE-7E9F-48DD-AEC6-FC7A7864D3F3}" presName="childShp" presStyleLbl="bgAccFollowNode1" presStyleIdx="1" presStyleCnt="2">
        <dgm:presLayoutVars>
          <dgm:bulletEnabled val="1"/>
        </dgm:presLayoutVars>
      </dgm:prSet>
      <dgm:spPr/>
    </dgm:pt>
  </dgm:ptLst>
  <dgm:cxnLst>
    <dgm:cxn modelId="{37817E0C-99FA-44A5-BAAB-DCDBBFBF6926}" type="presOf" srcId="{199B4AA7-DB70-425D-8A98-A8910611E36E}" destId="{972DC4D5-F598-4103-9CC3-9CC51EDA4A19}" srcOrd="0" destOrd="1" presId="urn:microsoft.com/office/officeart/2005/8/layout/vList6"/>
    <dgm:cxn modelId="{05753819-1CD5-49D9-91FF-4BE18CFDB3CB}" type="presOf" srcId="{D6BBEF68-846B-4360-90D5-029085B153DD}" destId="{972DC4D5-F598-4103-9CC3-9CC51EDA4A19}" srcOrd="0" destOrd="0" presId="urn:microsoft.com/office/officeart/2005/8/layout/vList6"/>
    <dgm:cxn modelId="{F277EC23-02E7-4452-B418-120784F4B91B}" type="presOf" srcId="{65B5C2DF-AD17-4E25-BB5F-3D4B9E9ABB42}" destId="{C6A520ED-6E73-44FD-8DC6-EE6DFFFA9799}" srcOrd="0" destOrd="0" presId="urn:microsoft.com/office/officeart/2005/8/layout/vList6"/>
    <dgm:cxn modelId="{0D0AB42E-2795-4005-8AC2-FB929911CF2D}" srcId="{65B5C2DF-AD17-4E25-BB5F-3D4B9E9ABB42}" destId="{199B4AA7-DB70-425D-8A98-A8910611E36E}" srcOrd="1" destOrd="0" parTransId="{2978DC78-E109-43B7-95E4-AA105AEEF92A}" sibTransId="{A00C0AFC-6489-4575-BFB0-6910A366CE49}"/>
    <dgm:cxn modelId="{8F9A4B31-6F9F-4C2C-A1F1-8154B9692A2E}" srcId="{D4184A4C-C49A-4BF3-B1F5-74308C9EA45F}" destId="{65B5C2DF-AD17-4E25-BB5F-3D4B9E9ABB42}" srcOrd="0" destOrd="0" parTransId="{E1E99B05-9FF4-4EC3-818F-6FEC9A119338}" sibTransId="{1838716B-3679-4F31-86BA-AA711397B7BD}"/>
    <dgm:cxn modelId="{C1241434-1933-459A-BE81-9DF6143B19A3}" type="presOf" srcId="{D30021CE-7E9F-48DD-AEC6-FC7A7864D3F3}" destId="{3A5C8789-5AFB-494E-B6BA-CDCD54FDAC13}" srcOrd="0" destOrd="0" presId="urn:microsoft.com/office/officeart/2005/8/layout/vList6"/>
    <dgm:cxn modelId="{AAC02145-2F25-456C-9C75-7E20D4A9DFD7}" srcId="{D4184A4C-C49A-4BF3-B1F5-74308C9EA45F}" destId="{D30021CE-7E9F-48DD-AEC6-FC7A7864D3F3}" srcOrd="1" destOrd="0" parTransId="{D9651195-28ED-4B5E-A740-337ABC9A78B8}" sibTransId="{316B5DEC-FA13-453E-B074-A33C4DDD325D}"/>
    <dgm:cxn modelId="{3280DF4F-182F-40A0-9E37-6272B805835D}" type="presOf" srcId="{1644AD32-1D1D-4CDA-9039-EE471618E5BF}" destId="{B696DAEA-ACD7-4FEE-861F-AFB20964AF25}" srcOrd="0" destOrd="1" presId="urn:microsoft.com/office/officeart/2005/8/layout/vList6"/>
    <dgm:cxn modelId="{45723157-E793-44E6-A21C-B4E1F672172C}" type="presOf" srcId="{2F12F2DD-0B1B-4B51-A9ED-7240989793C8}" destId="{B696DAEA-ACD7-4FEE-861F-AFB20964AF25}" srcOrd="0" destOrd="0" presId="urn:microsoft.com/office/officeart/2005/8/layout/vList6"/>
    <dgm:cxn modelId="{0F515694-B4A9-4506-998B-B685B71861D9}" srcId="{D30021CE-7E9F-48DD-AEC6-FC7A7864D3F3}" destId="{2F12F2DD-0B1B-4B51-A9ED-7240989793C8}" srcOrd="0" destOrd="0" parTransId="{EB40186B-98AC-460E-A190-5D38C342FB45}" sibTransId="{F4868A1D-32C7-4C2F-A97A-9C6BEC5FAA05}"/>
    <dgm:cxn modelId="{D7BD75E8-59B4-43F6-ACA2-133FC75EAD62}" srcId="{65B5C2DF-AD17-4E25-BB5F-3D4B9E9ABB42}" destId="{D6BBEF68-846B-4360-90D5-029085B153DD}" srcOrd="0" destOrd="0" parTransId="{CDEC1F01-5718-4A21-AABE-ABA016F1E707}" sibTransId="{88313DAB-2E2B-44CD-B3F5-47E40FBCC2F0}"/>
    <dgm:cxn modelId="{174B47F2-64E6-4FE5-B2A8-F257B28309ED}" srcId="{D30021CE-7E9F-48DD-AEC6-FC7A7864D3F3}" destId="{1644AD32-1D1D-4CDA-9039-EE471618E5BF}" srcOrd="1" destOrd="0" parTransId="{EA5812C8-70E1-4B03-8A90-3F46A38096AA}" sibTransId="{E482D797-D38D-4173-8883-9FA8AB686748}"/>
    <dgm:cxn modelId="{FCB214F7-F37B-47A0-B57B-A29D0A570DF9}" type="presOf" srcId="{D4184A4C-C49A-4BF3-B1F5-74308C9EA45F}" destId="{5FC76173-5C76-4760-BD8E-B54D8768753B}" srcOrd="0" destOrd="0" presId="urn:microsoft.com/office/officeart/2005/8/layout/vList6"/>
    <dgm:cxn modelId="{32B0AAB6-D564-44E7-B9B4-C35F9B838B97}" type="presParOf" srcId="{5FC76173-5C76-4760-BD8E-B54D8768753B}" destId="{46F5AD4B-1B88-49B7-9E18-DE138CF16222}" srcOrd="0" destOrd="0" presId="urn:microsoft.com/office/officeart/2005/8/layout/vList6"/>
    <dgm:cxn modelId="{9D41CDAC-C5DD-4542-A347-10BF776A7A51}" type="presParOf" srcId="{46F5AD4B-1B88-49B7-9E18-DE138CF16222}" destId="{C6A520ED-6E73-44FD-8DC6-EE6DFFFA9799}" srcOrd="0" destOrd="0" presId="urn:microsoft.com/office/officeart/2005/8/layout/vList6"/>
    <dgm:cxn modelId="{81D35F3E-C5AD-4177-8B7C-C51668E921D8}" type="presParOf" srcId="{46F5AD4B-1B88-49B7-9E18-DE138CF16222}" destId="{972DC4D5-F598-4103-9CC3-9CC51EDA4A19}" srcOrd="1" destOrd="0" presId="urn:microsoft.com/office/officeart/2005/8/layout/vList6"/>
    <dgm:cxn modelId="{6D345E45-72E0-4E66-B3C8-8C2D157DFA55}" type="presParOf" srcId="{5FC76173-5C76-4760-BD8E-B54D8768753B}" destId="{0E064681-AED0-44D5-9606-1618390BDD76}" srcOrd="1" destOrd="0" presId="urn:microsoft.com/office/officeart/2005/8/layout/vList6"/>
    <dgm:cxn modelId="{398362B0-85DB-4D2E-87B5-202C762B4E48}" type="presParOf" srcId="{5FC76173-5C76-4760-BD8E-B54D8768753B}" destId="{EC3A934D-A11B-4EEB-A195-71FB0FD2800C}" srcOrd="2" destOrd="0" presId="urn:microsoft.com/office/officeart/2005/8/layout/vList6"/>
    <dgm:cxn modelId="{88E3A0B6-8BFA-495B-A8D7-57301D9A9765}" type="presParOf" srcId="{EC3A934D-A11B-4EEB-A195-71FB0FD2800C}" destId="{3A5C8789-5AFB-494E-B6BA-CDCD54FDAC13}" srcOrd="0" destOrd="0" presId="urn:microsoft.com/office/officeart/2005/8/layout/vList6"/>
    <dgm:cxn modelId="{0D99E60C-745A-4839-963C-F8B15B6AB878}" type="presParOf" srcId="{EC3A934D-A11B-4EEB-A195-71FB0FD2800C}" destId="{B696DAEA-ACD7-4FEE-861F-AFB20964AF25}"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2DED12-8AB6-45C7-87B1-68A78AAB954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MX"/>
        </a:p>
      </dgm:t>
    </dgm:pt>
    <dgm:pt modelId="{7912BE84-B5F5-4DE2-82A4-DB10944B5CEB}">
      <dgm:prSet phldrT="[Texto]" custT="1"/>
      <dgm:spPr>
        <a:solidFill>
          <a:srgbClr val="FF7C80"/>
        </a:solidFill>
      </dgm:spPr>
      <dgm:t>
        <a:bodyPr/>
        <a:lstStyle/>
        <a:p>
          <a:r>
            <a:rPr lang="es-MX" sz="1600" dirty="0">
              <a:latin typeface="Gothic720 BT" panose="020C0603020203020204" pitchFamily="34" charset="0"/>
            </a:rPr>
            <a:t>1. Credencial no válida</a:t>
          </a:r>
        </a:p>
      </dgm:t>
    </dgm:pt>
    <dgm:pt modelId="{B8502724-5139-469D-AF31-F5B1D0CCDF44}" type="parTrans" cxnId="{231817A2-E044-4A0D-966E-8412D1AEFE6F}">
      <dgm:prSet/>
      <dgm:spPr/>
      <dgm:t>
        <a:bodyPr/>
        <a:lstStyle/>
        <a:p>
          <a:endParaRPr lang="es-MX">
            <a:latin typeface="Gothic720 BT" panose="020C0603020203020204" pitchFamily="34" charset="0"/>
          </a:endParaRPr>
        </a:p>
      </dgm:t>
    </dgm:pt>
    <dgm:pt modelId="{AA652627-B945-415D-A1C1-7921FF14D8F0}" type="sibTrans" cxnId="{231817A2-E044-4A0D-966E-8412D1AEFE6F}">
      <dgm:prSet/>
      <dgm:spPr/>
      <dgm:t>
        <a:bodyPr/>
        <a:lstStyle/>
        <a:p>
          <a:endParaRPr lang="es-MX">
            <a:latin typeface="Gothic720 BT" panose="020C0603020203020204" pitchFamily="34" charset="0"/>
          </a:endParaRPr>
        </a:p>
      </dgm:t>
    </dgm:pt>
    <dgm:pt modelId="{EC580670-0834-4077-A46D-2A29B3E57404}">
      <dgm:prSet phldrT="[Texto]" custT="1"/>
      <dgm:spPr/>
      <dgm:t>
        <a:bodyPr/>
        <a:lstStyle/>
        <a:p>
          <a:r>
            <a:rPr lang="es-MX" sz="1050" dirty="0">
              <a:latin typeface="Gothic720 BT" panose="020C0603020203020204" pitchFamily="34" charset="0"/>
            </a:rPr>
            <a:t>1. La imagen que no corresponde a una credencial para votar</a:t>
          </a:r>
        </a:p>
      </dgm:t>
    </dgm:pt>
    <dgm:pt modelId="{31C3B85F-1F2C-4D36-B9CD-B66E77BFBA0A}" type="parTrans" cxnId="{6E9F300F-FD32-40E1-B10B-9D06A7DC2402}">
      <dgm:prSet/>
      <dgm:spPr/>
      <dgm:t>
        <a:bodyPr/>
        <a:lstStyle/>
        <a:p>
          <a:endParaRPr lang="es-MX">
            <a:latin typeface="Gothic720 BT" panose="020C0603020203020204" pitchFamily="34" charset="0"/>
          </a:endParaRPr>
        </a:p>
      </dgm:t>
    </dgm:pt>
    <dgm:pt modelId="{F8FD6D8B-EE5B-4386-A27D-5D3CA10AEA11}" type="sibTrans" cxnId="{6E9F300F-FD32-40E1-B10B-9D06A7DC2402}">
      <dgm:prSet/>
      <dgm:spPr/>
      <dgm:t>
        <a:bodyPr/>
        <a:lstStyle/>
        <a:p>
          <a:endParaRPr lang="es-MX">
            <a:latin typeface="Gothic720 BT" panose="020C0603020203020204" pitchFamily="34" charset="0"/>
          </a:endParaRPr>
        </a:p>
      </dgm:t>
    </dgm:pt>
    <dgm:pt modelId="{5D1FBFC4-DB41-4079-B73B-ACB5A68FDCA1}">
      <dgm:prSet phldrT="[Texto]" custT="1"/>
      <dgm:spPr/>
      <dgm:t>
        <a:bodyPr/>
        <a:lstStyle/>
        <a:p>
          <a:r>
            <a:rPr lang="es-MX" sz="1050" dirty="0">
              <a:latin typeface="Gothic720 BT" panose="020C0603020203020204" pitchFamily="34" charset="0"/>
            </a:rPr>
            <a:t>3. Anverso y reverso de distintas credenciales para votar</a:t>
          </a:r>
        </a:p>
      </dgm:t>
    </dgm:pt>
    <dgm:pt modelId="{82B1139C-654B-435F-B9B5-BCB704CAFB80}" type="parTrans" cxnId="{62F39950-9127-4103-892C-29B41F2775B0}">
      <dgm:prSet/>
      <dgm:spPr/>
      <dgm:t>
        <a:bodyPr/>
        <a:lstStyle/>
        <a:p>
          <a:endParaRPr lang="es-MX">
            <a:latin typeface="Gothic720 BT" panose="020C0603020203020204" pitchFamily="34" charset="0"/>
          </a:endParaRPr>
        </a:p>
      </dgm:t>
    </dgm:pt>
    <dgm:pt modelId="{5D1DA89D-44A1-44BA-A5F7-F8384E8E601B}" type="sibTrans" cxnId="{62F39950-9127-4103-892C-29B41F2775B0}">
      <dgm:prSet/>
      <dgm:spPr/>
      <dgm:t>
        <a:bodyPr/>
        <a:lstStyle/>
        <a:p>
          <a:endParaRPr lang="es-MX">
            <a:latin typeface="Gothic720 BT" panose="020C0603020203020204" pitchFamily="34" charset="0"/>
          </a:endParaRPr>
        </a:p>
      </dgm:t>
    </dgm:pt>
    <dgm:pt modelId="{411F17A5-6D87-4E2D-BA17-2682EA2810D0}">
      <dgm:prSet phldrT="[Texto]" custT="1"/>
      <dgm:spPr>
        <a:solidFill>
          <a:srgbClr val="FF7C80"/>
        </a:solidFill>
      </dgm:spPr>
      <dgm:t>
        <a:bodyPr/>
        <a:lstStyle/>
        <a:p>
          <a:r>
            <a:rPr lang="es-MX" sz="1600" dirty="0">
              <a:latin typeface="Gothic720 BT" panose="020C0603020203020204" pitchFamily="34" charset="0"/>
            </a:rPr>
            <a:t>2. Fotocopia de una credencial para votar</a:t>
          </a:r>
        </a:p>
      </dgm:t>
    </dgm:pt>
    <dgm:pt modelId="{202CB8C4-BD83-4735-9869-468834588BA2}" type="parTrans" cxnId="{D5FB9DC8-7D6E-4BCF-A805-3FEACC357D6A}">
      <dgm:prSet/>
      <dgm:spPr/>
      <dgm:t>
        <a:bodyPr/>
        <a:lstStyle/>
        <a:p>
          <a:endParaRPr lang="es-MX">
            <a:latin typeface="Gothic720 BT" panose="020C0603020203020204" pitchFamily="34" charset="0"/>
          </a:endParaRPr>
        </a:p>
      </dgm:t>
    </dgm:pt>
    <dgm:pt modelId="{72CA7D3C-F183-4F72-A15B-145816F476C1}" type="sibTrans" cxnId="{D5FB9DC8-7D6E-4BCF-A805-3FEACC357D6A}">
      <dgm:prSet/>
      <dgm:spPr/>
      <dgm:t>
        <a:bodyPr/>
        <a:lstStyle/>
        <a:p>
          <a:endParaRPr lang="es-MX">
            <a:latin typeface="Gothic720 BT" panose="020C0603020203020204" pitchFamily="34" charset="0"/>
          </a:endParaRPr>
        </a:p>
      </dgm:t>
    </dgm:pt>
    <dgm:pt modelId="{48AEB85F-9BA0-4DCF-8436-25A19806B036}">
      <dgm:prSet phldrT="[Texto]" custT="1"/>
      <dgm:spPr/>
      <dgm:t>
        <a:bodyPr/>
        <a:lstStyle/>
        <a:p>
          <a:r>
            <a:rPr lang="es-MX" sz="1050" dirty="0">
              <a:latin typeface="Gothic720 BT" panose="020C0603020203020204" pitchFamily="34" charset="0"/>
            </a:rPr>
            <a:t>1. A blanco y negro o a color.</a:t>
          </a:r>
        </a:p>
      </dgm:t>
    </dgm:pt>
    <dgm:pt modelId="{9E4B31B9-E775-4BB6-ADD7-1954B1A97041}" type="parTrans" cxnId="{3D446565-8F31-411B-94B6-3E269A89B8EC}">
      <dgm:prSet/>
      <dgm:spPr>
        <a:ln>
          <a:solidFill>
            <a:srgbClr val="CA060B"/>
          </a:solidFill>
        </a:ln>
      </dgm:spPr>
      <dgm:t>
        <a:bodyPr/>
        <a:lstStyle/>
        <a:p>
          <a:endParaRPr lang="es-MX">
            <a:latin typeface="Gothic720 BT" panose="020C0603020203020204" pitchFamily="34" charset="0"/>
          </a:endParaRPr>
        </a:p>
      </dgm:t>
    </dgm:pt>
    <dgm:pt modelId="{EC0251D3-4812-475B-B5FF-1AA77C50D963}" type="sibTrans" cxnId="{3D446565-8F31-411B-94B6-3E269A89B8EC}">
      <dgm:prSet/>
      <dgm:spPr/>
      <dgm:t>
        <a:bodyPr/>
        <a:lstStyle/>
        <a:p>
          <a:endParaRPr lang="es-MX">
            <a:latin typeface="Gothic720 BT" panose="020C0603020203020204" pitchFamily="34" charset="0"/>
          </a:endParaRPr>
        </a:p>
      </dgm:t>
    </dgm:pt>
    <dgm:pt modelId="{329BDD8B-918C-4EE2-9FD9-2700BEB7D3D5}">
      <dgm:prSet phldrT="[Texto]" custT="1"/>
      <dgm:spPr>
        <a:solidFill>
          <a:srgbClr val="FF7C80"/>
        </a:solidFill>
      </dgm:spPr>
      <dgm:t>
        <a:bodyPr/>
        <a:lstStyle/>
        <a:p>
          <a:r>
            <a:rPr lang="es-MX" sz="1600" dirty="0">
              <a:latin typeface="Gothic720 BT" panose="020C0603020203020204" pitchFamily="34" charset="0"/>
            </a:rPr>
            <a:t>3. Dato ilegible</a:t>
          </a:r>
        </a:p>
      </dgm:t>
    </dgm:pt>
    <dgm:pt modelId="{0459F65D-7EEA-487A-AF97-C26126F25F9C}" type="parTrans" cxnId="{7E778E9D-7DF8-4277-A947-0B89FD8B52ED}">
      <dgm:prSet/>
      <dgm:spPr/>
      <dgm:t>
        <a:bodyPr/>
        <a:lstStyle/>
        <a:p>
          <a:endParaRPr lang="es-MX">
            <a:latin typeface="Gothic720 BT" panose="020C0603020203020204" pitchFamily="34" charset="0"/>
          </a:endParaRPr>
        </a:p>
      </dgm:t>
    </dgm:pt>
    <dgm:pt modelId="{627DCB6B-5902-4B59-BA37-BE638CC38A44}" type="sibTrans" cxnId="{7E778E9D-7DF8-4277-A947-0B89FD8B52ED}">
      <dgm:prSet/>
      <dgm:spPr/>
      <dgm:t>
        <a:bodyPr/>
        <a:lstStyle/>
        <a:p>
          <a:endParaRPr lang="es-MX">
            <a:latin typeface="Gothic720 BT" panose="020C0603020203020204" pitchFamily="34" charset="0"/>
          </a:endParaRPr>
        </a:p>
      </dgm:t>
    </dgm:pt>
    <dgm:pt modelId="{D3D04375-6639-451C-952B-DBFE59A37F39}">
      <dgm:prSet phldrT="[Texto]" custT="1"/>
      <dgm:spPr/>
      <dgm:t>
        <a:bodyPr/>
        <a:lstStyle/>
        <a:p>
          <a:r>
            <a:rPr lang="es-MX" sz="1050" dirty="0">
              <a:latin typeface="Gothic720 BT" panose="020C0603020203020204" pitchFamily="34" charset="0"/>
            </a:rPr>
            <a:t>2. La fotografía es de 2 anversos o 2 reversos</a:t>
          </a:r>
        </a:p>
      </dgm:t>
    </dgm:pt>
    <dgm:pt modelId="{EBF97ACA-C74A-4B6D-9B81-B5B2A9955D18}" type="parTrans" cxnId="{E9C83828-0204-4650-AD84-EA0B38B281E9}">
      <dgm:prSet/>
      <dgm:spPr/>
      <dgm:t>
        <a:bodyPr/>
        <a:lstStyle/>
        <a:p>
          <a:endParaRPr lang="es-MX">
            <a:latin typeface="Gothic720 BT" panose="020C0603020203020204" pitchFamily="34" charset="0"/>
          </a:endParaRPr>
        </a:p>
      </dgm:t>
    </dgm:pt>
    <dgm:pt modelId="{040CF0B3-B87B-4CCF-ADAE-D0AEDB9CD8BC}" type="sibTrans" cxnId="{E9C83828-0204-4650-AD84-EA0B38B281E9}">
      <dgm:prSet/>
      <dgm:spPr/>
      <dgm:t>
        <a:bodyPr/>
        <a:lstStyle/>
        <a:p>
          <a:endParaRPr lang="es-MX">
            <a:latin typeface="Gothic720 BT" panose="020C0603020203020204" pitchFamily="34" charset="0"/>
          </a:endParaRPr>
        </a:p>
      </dgm:t>
    </dgm:pt>
    <dgm:pt modelId="{68E7FD6E-0C8A-4053-B6E8-27AAB7DED753}">
      <dgm:prSet phldrT="[Texto]" custT="1"/>
      <dgm:spPr/>
      <dgm:t>
        <a:bodyPr/>
        <a:lstStyle/>
        <a:p>
          <a:r>
            <a:rPr lang="es-MX" sz="1050" dirty="0">
              <a:latin typeface="Gothic720 BT" panose="020C0603020203020204" pitchFamily="34" charset="0"/>
            </a:rPr>
            <a:t>La fotografía no fue obtenida del original de la credencial para votar</a:t>
          </a:r>
        </a:p>
      </dgm:t>
    </dgm:pt>
    <dgm:pt modelId="{BD5EF095-8BCA-4D86-AAFA-6965BA4699E9}" type="parTrans" cxnId="{CE0A90CC-41FC-4C57-B8B0-DBACF08E9CB4}">
      <dgm:prSet/>
      <dgm:spPr>
        <a:ln>
          <a:solidFill>
            <a:srgbClr val="CA060B"/>
          </a:solidFill>
        </a:ln>
      </dgm:spPr>
      <dgm:t>
        <a:bodyPr/>
        <a:lstStyle/>
        <a:p>
          <a:endParaRPr lang="es-MX">
            <a:latin typeface="Gothic720 BT" panose="020C0603020203020204" pitchFamily="34" charset="0"/>
          </a:endParaRPr>
        </a:p>
      </dgm:t>
    </dgm:pt>
    <dgm:pt modelId="{2472AA14-A22A-4F51-84FC-9973C1D45F78}" type="sibTrans" cxnId="{CE0A90CC-41FC-4C57-B8B0-DBACF08E9CB4}">
      <dgm:prSet/>
      <dgm:spPr/>
      <dgm:t>
        <a:bodyPr/>
        <a:lstStyle/>
        <a:p>
          <a:endParaRPr lang="es-MX">
            <a:latin typeface="Gothic720 BT" panose="020C0603020203020204" pitchFamily="34" charset="0"/>
          </a:endParaRPr>
        </a:p>
      </dgm:t>
    </dgm:pt>
    <dgm:pt modelId="{3D9EDFE1-93FF-4ED1-8930-1876E81FC564}">
      <dgm:prSet phldrT="[Texto]" custT="1"/>
      <dgm:spPr/>
      <dgm:t>
        <a:bodyPr/>
        <a:lstStyle/>
        <a:p>
          <a:r>
            <a:rPr lang="es-MX" sz="1050" dirty="0">
              <a:latin typeface="Gothic720 BT" panose="020C0603020203020204" pitchFamily="34" charset="0"/>
            </a:rPr>
            <a:t>1. En la foto viva</a:t>
          </a:r>
        </a:p>
      </dgm:t>
    </dgm:pt>
    <dgm:pt modelId="{C446CC14-0A47-4A12-99E7-65A78F2D71FC}" type="parTrans" cxnId="{9F6EDD03-D1D0-47FB-8B7A-D93CD7315A1E}">
      <dgm:prSet/>
      <dgm:spPr/>
      <dgm:t>
        <a:bodyPr/>
        <a:lstStyle/>
        <a:p>
          <a:endParaRPr lang="es-MX">
            <a:latin typeface="Gothic720 BT" panose="020C0603020203020204" pitchFamily="34" charset="0"/>
          </a:endParaRPr>
        </a:p>
      </dgm:t>
    </dgm:pt>
    <dgm:pt modelId="{3EAD029D-B562-49F2-8456-19BEB7470BF5}" type="sibTrans" cxnId="{9F6EDD03-D1D0-47FB-8B7A-D93CD7315A1E}">
      <dgm:prSet/>
      <dgm:spPr/>
      <dgm:t>
        <a:bodyPr/>
        <a:lstStyle/>
        <a:p>
          <a:endParaRPr lang="es-MX">
            <a:latin typeface="Gothic720 BT" panose="020C0603020203020204" pitchFamily="34" charset="0"/>
          </a:endParaRPr>
        </a:p>
      </dgm:t>
    </dgm:pt>
    <dgm:pt modelId="{121101D4-380D-4715-82FE-9D80A4017443}">
      <dgm:prSet phldrT="[Texto]" custT="1"/>
      <dgm:spPr/>
      <dgm:t>
        <a:bodyPr/>
        <a:lstStyle/>
        <a:p>
          <a:r>
            <a:rPr lang="es-MX" sz="1050" dirty="0">
              <a:latin typeface="Gothic720 BT" panose="020C0603020203020204" pitchFamily="34" charset="0"/>
            </a:rPr>
            <a:t>2. En la clave de elector, número de emisión, OCR o CIC</a:t>
          </a:r>
        </a:p>
      </dgm:t>
    </dgm:pt>
    <dgm:pt modelId="{1C3AD765-64EB-4302-8280-0CD9D7051F72}" type="parTrans" cxnId="{8322C082-B26E-4070-894B-8F6842735951}">
      <dgm:prSet/>
      <dgm:spPr/>
      <dgm:t>
        <a:bodyPr/>
        <a:lstStyle/>
        <a:p>
          <a:endParaRPr lang="es-MX">
            <a:latin typeface="Gothic720 BT" panose="020C0603020203020204" pitchFamily="34" charset="0"/>
          </a:endParaRPr>
        </a:p>
      </dgm:t>
    </dgm:pt>
    <dgm:pt modelId="{59FE11A5-E3D1-4D74-A567-2CBCFA476228}" type="sibTrans" cxnId="{8322C082-B26E-4070-894B-8F6842735951}">
      <dgm:prSet/>
      <dgm:spPr/>
      <dgm:t>
        <a:bodyPr/>
        <a:lstStyle/>
        <a:p>
          <a:endParaRPr lang="es-MX">
            <a:latin typeface="Gothic720 BT" panose="020C0603020203020204" pitchFamily="34" charset="0"/>
          </a:endParaRPr>
        </a:p>
      </dgm:t>
    </dgm:pt>
    <dgm:pt modelId="{72689FD4-7B56-46C5-853F-313000484508}">
      <dgm:prSet phldrT="[Texto]" custT="1"/>
      <dgm:spPr/>
      <dgm:t>
        <a:bodyPr/>
        <a:lstStyle/>
        <a:p>
          <a:r>
            <a:rPr lang="es-MX" sz="1050" dirty="0">
              <a:latin typeface="Gothic720 BT" panose="020C0603020203020204" pitchFamily="34" charset="0"/>
            </a:rPr>
            <a:t>3. En la firma manuscrita digitalizada</a:t>
          </a:r>
        </a:p>
      </dgm:t>
    </dgm:pt>
    <dgm:pt modelId="{3E24D9BE-B2FB-463F-BB76-7F43B3D7EE78}" type="parTrans" cxnId="{24AC8CC7-303A-4FB3-A306-6DD94388A0C7}">
      <dgm:prSet/>
      <dgm:spPr>
        <a:ln>
          <a:solidFill>
            <a:srgbClr val="CA060B"/>
          </a:solidFill>
        </a:ln>
      </dgm:spPr>
      <dgm:t>
        <a:bodyPr/>
        <a:lstStyle/>
        <a:p>
          <a:endParaRPr lang="es-MX">
            <a:latin typeface="Gothic720 BT" panose="020C0603020203020204" pitchFamily="34" charset="0"/>
          </a:endParaRPr>
        </a:p>
      </dgm:t>
    </dgm:pt>
    <dgm:pt modelId="{9C0DC21A-00CC-44B2-B79C-AF8A98D924DA}" type="sibTrans" cxnId="{24AC8CC7-303A-4FB3-A306-6DD94388A0C7}">
      <dgm:prSet/>
      <dgm:spPr/>
      <dgm:t>
        <a:bodyPr/>
        <a:lstStyle/>
        <a:p>
          <a:endParaRPr lang="es-MX">
            <a:latin typeface="Gothic720 BT" panose="020C0603020203020204" pitchFamily="34" charset="0"/>
          </a:endParaRPr>
        </a:p>
      </dgm:t>
    </dgm:pt>
    <dgm:pt modelId="{6CC15295-9F90-4777-894B-DE05D8E06F09}">
      <dgm:prSet phldrT="[Texto]" custT="1"/>
      <dgm:spPr>
        <a:solidFill>
          <a:srgbClr val="FF7C80"/>
        </a:solidFill>
      </dgm:spPr>
      <dgm:t>
        <a:bodyPr/>
        <a:lstStyle/>
        <a:p>
          <a:r>
            <a:rPr lang="es-MX" sz="1600" dirty="0">
              <a:latin typeface="Gothic720 BT" panose="020C0603020203020204" pitchFamily="34" charset="0"/>
            </a:rPr>
            <a:t>4. Foto no válida</a:t>
          </a:r>
        </a:p>
      </dgm:t>
    </dgm:pt>
    <dgm:pt modelId="{A458718C-03F3-4EFA-BDE8-2C4B8DB93807}" type="parTrans" cxnId="{93520D7F-3E5B-465E-92A6-FD47FDA56808}">
      <dgm:prSet/>
      <dgm:spPr/>
      <dgm:t>
        <a:bodyPr/>
        <a:lstStyle/>
        <a:p>
          <a:endParaRPr lang="es-MX">
            <a:latin typeface="Gothic720 BT" panose="020C0603020203020204" pitchFamily="34" charset="0"/>
          </a:endParaRPr>
        </a:p>
      </dgm:t>
    </dgm:pt>
    <dgm:pt modelId="{CB923763-5108-4EE0-B2DA-39FB866FD36E}" type="sibTrans" cxnId="{93520D7F-3E5B-465E-92A6-FD47FDA56808}">
      <dgm:prSet/>
      <dgm:spPr/>
      <dgm:t>
        <a:bodyPr/>
        <a:lstStyle/>
        <a:p>
          <a:endParaRPr lang="es-MX">
            <a:latin typeface="Gothic720 BT" panose="020C0603020203020204" pitchFamily="34" charset="0"/>
          </a:endParaRPr>
        </a:p>
      </dgm:t>
    </dgm:pt>
    <dgm:pt modelId="{5538EF23-4CD2-41AF-B6CF-F3D0E765F274}">
      <dgm:prSet phldrT="[Texto]" custT="1"/>
      <dgm:spPr/>
      <dgm:t>
        <a:bodyPr/>
        <a:lstStyle/>
        <a:p>
          <a:r>
            <a:rPr lang="es-MX" sz="1050" dirty="0">
              <a:latin typeface="Gothic720 BT" panose="020C0603020203020204" pitchFamily="34" charset="0"/>
            </a:rPr>
            <a:t>1. Persona distinta al titular de la credencial para votar</a:t>
          </a:r>
        </a:p>
      </dgm:t>
    </dgm:pt>
    <dgm:pt modelId="{259398CB-8685-41B1-BA35-93336E131684}" type="parTrans" cxnId="{4E0BAC43-6925-4E16-A881-E34C583F30A8}">
      <dgm:prSet/>
      <dgm:spPr/>
      <dgm:t>
        <a:bodyPr/>
        <a:lstStyle/>
        <a:p>
          <a:endParaRPr lang="es-MX">
            <a:latin typeface="Gothic720 BT" panose="020C0603020203020204" pitchFamily="34" charset="0"/>
          </a:endParaRPr>
        </a:p>
      </dgm:t>
    </dgm:pt>
    <dgm:pt modelId="{11077F41-411C-4808-8D31-3394D92FAF9A}" type="sibTrans" cxnId="{4E0BAC43-6925-4E16-A881-E34C583F30A8}">
      <dgm:prSet/>
      <dgm:spPr/>
      <dgm:t>
        <a:bodyPr/>
        <a:lstStyle/>
        <a:p>
          <a:endParaRPr lang="es-MX">
            <a:latin typeface="Gothic720 BT" panose="020C0603020203020204" pitchFamily="34" charset="0"/>
          </a:endParaRPr>
        </a:p>
      </dgm:t>
    </dgm:pt>
    <dgm:pt modelId="{8EE32AF6-9232-43CE-ACA0-55F3422F1FB2}">
      <dgm:prSet phldrT="[Texto]" custT="1"/>
      <dgm:spPr/>
      <dgm:t>
        <a:bodyPr/>
        <a:lstStyle/>
        <a:p>
          <a:r>
            <a:rPr lang="es-MX" sz="1050" dirty="0">
              <a:latin typeface="Gothic720 BT" panose="020C0603020203020204" pitchFamily="34" charset="0"/>
            </a:rPr>
            <a:t>2. La fotografía es de un objeto.</a:t>
          </a:r>
        </a:p>
      </dgm:t>
    </dgm:pt>
    <dgm:pt modelId="{EC89A540-4CAE-4B35-94B4-823BA7F26AD9}" type="parTrans" cxnId="{6C08990F-BC3A-4529-A49C-B67A8BEC3D99}">
      <dgm:prSet/>
      <dgm:spPr/>
      <dgm:t>
        <a:bodyPr/>
        <a:lstStyle/>
        <a:p>
          <a:endParaRPr lang="es-MX">
            <a:latin typeface="Gothic720 BT" panose="020C0603020203020204" pitchFamily="34" charset="0"/>
          </a:endParaRPr>
        </a:p>
      </dgm:t>
    </dgm:pt>
    <dgm:pt modelId="{C047E446-530F-48E4-A4C9-435AA2F17349}" type="sibTrans" cxnId="{6C08990F-BC3A-4529-A49C-B67A8BEC3D99}">
      <dgm:prSet/>
      <dgm:spPr/>
      <dgm:t>
        <a:bodyPr/>
        <a:lstStyle/>
        <a:p>
          <a:endParaRPr lang="es-MX">
            <a:latin typeface="Gothic720 BT" panose="020C0603020203020204" pitchFamily="34" charset="0"/>
          </a:endParaRPr>
        </a:p>
      </dgm:t>
    </dgm:pt>
    <dgm:pt modelId="{ED01ACBA-5F23-4895-8E2F-25408DE17051}">
      <dgm:prSet phldrT="[Texto]" custT="1"/>
      <dgm:spPr/>
      <dgm:t>
        <a:bodyPr/>
        <a:lstStyle/>
        <a:p>
          <a:r>
            <a:rPr lang="es-MX" sz="1050" dirty="0">
              <a:latin typeface="Gothic720 BT" panose="020C0603020203020204" pitchFamily="34" charset="0"/>
            </a:rPr>
            <a:t>3. La fotografía no fue tomada de manera presencial</a:t>
          </a:r>
        </a:p>
      </dgm:t>
    </dgm:pt>
    <dgm:pt modelId="{E36312CC-F973-436C-8B6C-12D5A87250AF}" type="parTrans" cxnId="{36D1891F-F84E-45A1-85FB-1BF23BCD3AEE}">
      <dgm:prSet/>
      <dgm:spPr/>
      <dgm:t>
        <a:bodyPr/>
        <a:lstStyle/>
        <a:p>
          <a:endParaRPr lang="es-MX">
            <a:latin typeface="Gothic720 BT" panose="020C0603020203020204" pitchFamily="34" charset="0"/>
          </a:endParaRPr>
        </a:p>
      </dgm:t>
    </dgm:pt>
    <dgm:pt modelId="{15899636-4770-4C69-AD09-599049C48097}" type="sibTrans" cxnId="{36D1891F-F84E-45A1-85FB-1BF23BCD3AEE}">
      <dgm:prSet/>
      <dgm:spPr/>
      <dgm:t>
        <a:bodyPr/>
        <a:lstStyle/>
        <a:p>
          <a:endParaRPr lang="es-MX">
            <a:latin typeface="Gothic720 BT" panose="020C0603020203020204" pitchFamily="34" charset="0"/>
          </a:endParaRPr>
        </a:p>
      </dgm:t>
    </dgm:pt>
    <dgm:pt modelId="{9C25E83A-721A-40FB-BB91-B76DD1223CDC}">
      <dgm:prSet phldrT="[Texto]" custT="1"/>
      <dgm:spPr/>
      <dgm:t>
        <a:bodyPr/>
        <a:lstStyle/>
        <a:p>
          <a:r>
            <a:rPr lang="es-MX" sz="1050" dirty="0">
              <a:latin typeface="Gothic720 BT" panose="020C0603020203020204" pitchFamily="34" charset="0"/>
            </a:rPr>
            <a:t>4. No muestra el rostro descubierto</a:t>
          </a:r>
        </a:p>
      </dgm:t>
    </dgm:pt>
    <dgm:pt modelId="{C1F15085-F2F5-4D33-A7F2-785B267DB7BD}" type="parTrans" cxnId="{2191A2CF-E607-48B7-8413-F89969210C16}">
      <dgm:prSet/>
      <dgm:spPr>
        <a:ln>
          <a:solidFill>
            <a:srgbClr val="CA060B"/>
          </a:solidFill>
        </a:ln>
      </dgm:spPr>
      <dgm:t>
        <a:bodyPr/>
        <a:lstStyle/>
        <a:p>
          <a:endParaRPr lang="es-MX">
            <a:latin typeface="Gothic720 BT" panose="020C0603020203020204" pitchFamily="34" charset="0"/>
          </a:endParaRPr>
        </a:p>
      </dgm:t>
    </dgm:pt>
    <dgm:pt modelId="{68B0DAD8-B21F-48D3-B74C-B311D65A1F38}" type="sibTrans" cxnId="{2191A2CF-E607-48B7-8413-F89969210C16}">
      <dgm:prSet/>
      <dgm:spPr/>
      <dgm:t>
        <a:bodyPr/>
        <a:lstStyle/>
        <a:p>
          <a:endParaRPr lang="es-MX">
            <a:latin typeface="Gothic720 BT" panose="020C0603020203020204" pitchFamily="34" charset="0"/>
          </a:endParaRPr>
        </a:p>
      </dgm:t>
    </dgm:pt>
    <dgm:pt modelId="{0BB31144-A71A-436B-B714-BA7FB7BA4667}" type="pres">
      <dgm:prSet presAssocID="{C82DED12-8AB6-45C7-87B1-68A78AAB9547}" presName="diagram" presStyleCnt="0">
        <dgm:presLayoutVars>
          <dgm:chPref val="1"/>
          <dgm:dir/>
          <dgm:animOne val="branch"/>
          <dgm:animLvl val="lvl"/>
          <dgm:resizeHandles/>
        </dgm:presLayoutVars>
      </dgm:prSet>
      <dgm:spPr/>
    </dgm:pt>
    <dgm:pt modelId="{02428690-F9C2-4DD9-B35E-15AB0C6BEF13}" type="pres">
      <dgm:prSet presAssocID="{7912BE84-B5F5-4DE2-82A4-DB10944B5CEB}" presName="root" presStyleCnt="0"/>
      <dgm:spPr/>
    </dgm:pt>
    <dgm:pt modelId="{3C45CDAE-BE62-4D16-911F-358D0F17CF89}" type="pres">
      <dgm:prSet presAssocID="{7912BE84-B5F5-4DE2-82A4-DB10944B5CEB}" presName="rootComposite" presStyleCnt="0"/>
      <dgm:spPr/>
    </dgm:pt>
    <dgm:pt modelId="{68ECD012-CD07-4CF0-9BF9-A23DFCD45647}" type="pres">
      <dgm:prSet presAssocID="{7912BE84-B5F5-4DE2-82A4-DB10944B5CEB}" presName="rootText" presStyleLbl="node1" presStyleIdx="0" presStyleCnt="4"/>
      <dgm:spPr/>
    </dgm:pt>
    <dgm:pt modelId="{E7CAFE60-FB2C-4779-9448-D16545A9F61D}" type="pres">
      <dgm:prSet presAssocID="{7912BE84-B5F5-4DE2-82A4-DB10944B5CEB}" presName="rootConnector" presStyleLbl="node1" presStyleIdx="0" presStyleCnt="4"/>
      <dgm:spPr/>
    </dgm:pt>
    <dgm:pt modelId="{42A74A6A-A0B8-40BD-A70A-28F95D80C127}" type="pres">
      <dgm:prSet presAssocID="{7912BE84-B5F5-4DE2-82A4-DB10944B5CEB}" presName="childShape" presStyleCnt="0"/>
      <dgm:spPr/>
    </dgm:pt>
    <dgm:pt modelId="{80DEAEE1-EB60-4EBD-A6EA-641D5B01B809}" type="pres">
      <dgm:prSet presAssocID="{31C3B85F-1F2C-4D36-B9CD-B66E77BFBA0A}" presName="Name13" presStyleLbl="parChTrans1D2" presStyleIdx="0" presStyleCnt="12"/>
      <dgm:spPr/>
    </dgm:pt>
    <dgm:pt modelId="{A92AAE0A-8735-4CE9-8A75-06FEBB75CA7C}" type="pres">
      <dgm:prSet presAssocID="{EC580670-0834-4077-A46D-2A29B3E57404}" presName="childText" presStyleLbl="bgAcc1" presStyleIdx="0" presStyleCnt="12">
        <dgm:presLayoutVars>
          <dgm:bulletEnabled val="1"/>
        </dgm:presLayoutVars>
      </dgm:prSet>
      <dgm:spPr/>
    </dgm:pt>
    <dgm:pt modelId="{6CCC7050-4E4D-4FDC-B4B9-4749B787C041}" type="pres">
      <dgm:prSet presAssocID="{EBF97ACA-C74A-4B6D-9B81-B5B2A9955D18}" presName="Name13" presStyleLbl="parChTrans1D2" presStyleIdx="1" presStyleCnt="12"/>
      <dgm:spPr/>
    </dgm:pt>
    <dgm:pt modelId="{4105A65E-ABA2-482F-B09A-F057AC8CD604}" type="pres">
      <dgm:prSet presAssocID="{D3D04375-6639-451C-952B-DBFE59A37F39}" presName="childText" presStyleLbl="bgAcc1" presStyleIdx="1" presStyleCnt="12">
        <dgm:presLayoutVars>
          <dgm:bulletEnabled val="1"/>
        </dgm:presLayoutVars>
      </dgm:prSet>
      <dgm:spPr/>
    </dgm:pt>
    <dgm:pt modelId="{52D12922-DC5E-476A-BC8B-3FD0137F8933}" type="pres">
      <dgm:prSet presAssocID="{82B1139C-654B-435F-B9B5-BCB704CAFB80}" presName="Name13" presStyleLbl="parChTrans1D2" presStyleIdx="2" presStyleCnt="12"/>
      <dgm:spPr/>
    </dgm:pt>
    <dgm:pt modelId="{FACC0809-CB23-4181-A7BB-E5C5BC0BED5D}" type="pres">
      <dgm:prSet presAssocID="{5D1FBFC4-DB41-4079-B73B-ACB5A68FDCA1}" presName="childText" presStyleLbl="bgAcc1" presStyleIdx="2" presStyleCnt="12">
        <dgm:presLayoutVars>
          <dgm:bulletEnabled val="1"/>
        </dgm:presLayoutVars>
      </dgm:prSet>
      <dgm:spPr/>
    </dgm:pt>
    <dgm:pt modelId="{450B9D4F-8998-46DC-A84A-C970F2F6AF3A}" type="pres">
      <dgm:prSet presAssocID="{BD5EF095-8BCA-4D86-AAFA-6965BA4699E9}" presName="Name13" presStyleLbl="parChTrans1D2" presStyleIdx="3" presStyleCnt="12"/>
      <dgm:spPr/>
    </dgm:pt>
    <dgm:pt modelId="{0CC6C085-2D00-4F05-A28B-511854DC0054}" type="pres">
      <dgm:prSet presAssocID="{68E7FD6E-0C8A-4053-B6E8-27AAB7DED753}" presName="childText" presStyleLbl="bgAcc1" presStyleIdx="3" presStyleCnt="12">
        <dgm:presLayoutVars>
          <dgm:bulletEnabled val="1"/>
        </dgm:presLayoutVars>
      </dgm:prSet>
      <dgm:spPr/>
    </dgm:pt>
    <dgm:pt modelId="{BF9633F9-021A-48D9-8019-D6309109A927}" type="pres">
      <dgm:prSet presAssocID="{411F17A5-6D87-4E2D-BA17-2682EA2810D0}" presName="root" presStyleCnt="0"/>
      <dgm:spPr/>
    </dgm:pt>
    <dgm:pt modelId="{1123A13A-4CDF-4C43-A7EB-AB69D40339C5}" type="pres">
      <dgm:prSet presAssocID="{411F17A5-6D87-4E2D-BA17-2682EA2810D0}" presName="rootComposite" presStyleCnt="0"/>
      <dgm:spPr/>
    </dgm:pt>
    <dgm:pt modelId="{7E13FCE2-865F-465A-9665-DA4042C2B893}" type="pres">
      <dgm:prSet presAssocID="{411F17A5-6D87-4E2D-BA17-2682EA2810D0}" presName="rootText" presStyleLbl="node1" presStyleIdx="1" presStyleCnt="4"/>
      <dgm:spPr/>
    </dgm:pt>
    <dgm:pt modelId="{667A72B1-608D-4086-A355-7FB09CCAE2A6}" type="pres">
      <dgm:prSet presAssocID="{411F17A5-6D87-4E2D-BA17-2682EA2810D0}" presName="rootConnector" presStyleLbl="node1" presStyleIdx="1" presStyleCnt="4"/>
      <dgm:spPr/>
    </dgm:pt>
    <dgm:pt modelId="{B11A0FCD-42DB-4476-87F3-DA0FCBE1F4ED}" type="pres">
      <dgm:prSet presAssocID="{411F17A5-6D87-4E2D-BA17-2682EA2810D0}" presName="childShape" presStyleCnt="0"/>
      <dgm:spPr/>
    </dgm:pt>
    <dgm:pt modelId="{C5EC54B3-DE96-483B-A22D-BD445BED9304}" type="pres">
      <dgm:prSet presAssocID="{9E4B31B9-E775-4BB6-ADD7-1954B1A97041}" presName="Name13" presStyleLbl="parChTrans1D2" presStyleIdx="4" presStyleCnt="12"/>
      <dgm:spPr/>
    </dgm:pt>
    <dgm:pt modelId="{174A9632-FAC0-4879-BB6D-5F8CA648ABF3}" type="pres">
      <dgm:prSet presAssocID="{48AEB85F-9BA0-4DCF-8436-25A19806B036}" presName="childText" presStyleLbl="bgAcc1" presStyleIdx="4" presStyleCnt="12">
        <dgm:presLayoutVars>
          <dgm:bulletEnabled val="1"/>
        </dgm:presLayoutVars>
      </dgm:prSet>
      <dgm:spPr/>
    </dgm:pt>
    <dgm:pt modelId="{2C8E1D8F-C80D-4470-B9F8-810FAAB7A1CD}" type="pres">
      <dgm:prSet presAssocID="{329BDD8B-918C-4EE2-9FD9-2700BEB7D3D5}" presName="root" presStyleCnt="0"/>
      <dgm:spPr/>
    </dgm:pt>
    <dgm:pt modelId="{B7209F8A-C1CB-46AB-9E1A-5C9D0156DDF3}" type="pres">
      <dgm:prSet presAssocID="{329BDD8B-918C-4EE2-9FD9-2700BEB7D3D5}" presName="rootComposite" presStyleCnt="0"/>
      <dgm:spPr/>
    </dgm:pt>
    <dgm:pt modelId="{3DE351B6-8A47-4A33-9529-5B3A13E053B7}" type="pres">
      <dgm:prSet presAssocID="{329BDD8B-918C-4EE2-9FD9-2700BEB7D3D5}" presName="rootText" presStyleLbl="node1" presStyleIdx="2" presStyleCnt="4"/>
      <dgm:spPr/>
    </dgm:pt>
    <dgm:pt modelId="{A32558E0-3B10-43D8-B771-DC398E94B909}" type="pres">
      <dgm:prSet presAssocID="{329BDD8B-918C-4EE2-9FD9-2700BEB7D3D5}" presName="rootConnector" presStyleLbl="node1" presStyleIdx="2" presStyleCnt="4"/>
      <dgm:spPr/>
    </dgm:pt>
    <dgm:pt modelId="{CD4CB7BB-4D4C-4541-B89C-CC3721622070}" type="pres">
      <dgm:prSet presAssocID="{329BDD8B-918C-4EE2-9FD9-2700BEB7D3D5}" presName="childShape" presStyleCnt="0"/>
      <dgm:spPr/>
    </dgm:pt>
    <dgm:pt modelId="{F440DB1F-D6CB-4C8C-A1FD-3B0E611BA6FE}" type="pres">
      <dgm:prSet presAssocID="{C446CC14-0A47-4A12-99E7-65A78F2D71FC}" presName="Name13" presStyleLbl="parChTrans1D2" presStyleIdx="5" presStyleCnt="12"/>
      <dgm:spPr/>
    </dgm:pt>
    <dgm:pt modelId="{7C13732C-E11A-4D5C-9FCC-8E0A4A59C4D8}" type="pres">
      <dgm:prSet presAssocID="{3D9EDFE1-93FF-4ED1-8930-1876E81FC564}" presName="childText" presStyleLbl="bgAcc1" presStyleIdx="5" presStyleCnt="12">
        <dgm:presLayoutVars>
          <dgm:bulletEnabled val="1"/>
        </dgm:presLayoutVars>
      </dgm:prSet>
      <dgm:spPr/>
    </dgm:pt>
    <dgm:pt modelId="{27614DE7-BBA5-4DEB-B95E-3426E86D90EA}" type="pres">
      <dgm:prSet presAssocID="{1C3AD765-64EB-4302-8280-0CD9D7051F72}" presName="Name13" presStyleLbl="parChTrans1D2" presStyleIdx="6" presStyleCnt="12"/>
      <dgm:spPr/>
    </dgm:pt>
    <dgm:pt modelId="{338A65C8-4950-4C62-9C5B-38DAC1C54A8C}" type="pres">
      <dgm:prSet presAssocID="{121101D4-380D-4715-82FE-9D80A4017443}" presName="childText" presStyleLbl="bgAcc1" presStyleIdx="6" presStyleCnt="12">
        <dgm:presLayoutVars>
          <dgm:bulletEnabled val="1"/>
        </dgm:presLayoutVars>
      </dgm:prSet>
      <dgm:spPr/>
    </dgm:pt>
    <dgm:pt modelId="{BADE247D-EE00-4BD7-A78F-48B8F497C777}" type="pres">
      <dgm:prSet presAssocID="{3E24D9BE-B2FB-463F-BB76-7F43B3D7EE78}" presName="Name13" presStyleLbl="parChTrans1D2" presStyleIdx="7" presStyleCnt="12"/>
      <dgm:spPr/>
    </dgm:pt>
    <dgm:pt modelId="{F52F463B-8424-47A7-ADC1-69C24C9FE820}" type="pres">
      <dgm:prSet presAssocID="{72689FD4-7B56-46C5-853F-313000484508}" presName="childText" presStyleLbl="bgAcc1" presStyleIdx="7" presStyleCnt="12">
        <dgm:presLayoutVars>
          <dgm:bulletEnabled val="1"/>
        </dgm:presLayoutVars>
      </dgm:prSet>
      <dgm:spPr/>
    </dgm:pt>
    <dgm:pt modelId="{4C680D3E-1560-445F-BFFA-63AAFC99C189}" type="pres">
      <dgm:prSet presAssocID="{6CC15295-9F90-4777-894B-DE05D8E06F09}" presName="root" presStyleCnt="0"/>
      <dgm:spPr/>
    </dgm:pt>
    <dgm:pt modelId="{B52E1FD4-7091-47DE-8B76-17840F884CA6}" type="pres">
      <dgm:prSet presAssocID="{6CC15295-9F90-4777-894B-DE05D8E06F09}" presName="rootComposite" presStyleCnt="0"/>
      <dgm:spPr/>
    </dgm:pt>
    <dgm:pt modelId="{2A0B2FE8-F3D6-48AE-A929-66A4330ED348}" type="pres">
      <dgm:prSet presAssocID="{6CC15295-9F90-4777-894B-DE05D8E06F09}" presName="rootText" presStyleLbl="node1" presStyleIdx="3" presStyleCnt="4"/>
      <dgm:spPr/>
    </dgm:pt>
    <dgm:pt modelId="{8673F99D-E558-4B72-BE64-FBF4D4A8FF0E}" type="pres">
      <dgm:prSet presAssocID="{6CC15295-9F90-4777-894B-DE05D8E06F09}" presName="rootConnector" presStyleLbl="node1" presStyleIdx="3" presStyleCnt="4"/>
      <dgm:spPr/>
    </dgm:pt>
    <dgm:pt modelId="{295FB2CB-E7BC-4ED0-8AD0-29EEDBCA64F5}" type="pres">
      <dgm:prSet presAssocID="{6CC15295-9F90-4777-894B-DE05D8E06F09}" presName="childShape" presStyleCnt="0"/>
      <dgm:spPr/>
    </dgm:pt>
    <dgm:pt modelId="{F571DB2C-87CE-4B86-B58A-D417D9B46093}" type="pres">
      <dgm:prSet presAssocID="{259398CB-8685-41B1-BA35-93336E131684}" presName="Name13" presStyleLbl="parChTrans1D2" presStyleIdx="8" presStyleCnt="12"/>
      <dgm:spPr/>
    </dgm:pt>
    <dgm:pt modelId="{893EF7B2-8C3C-4AD0-93BD-9CA45FD3199C}" type="pres">
      <dgm:prSet presAssocID="{5538EF23-4CD2-41AF-B6CF-F3D0E765F274}" presName="childText" presStyleLbl="bgAcc1" presStyleIdx="8" presStyleCnt="12">
        <dgm:presLayoutVars>
          <dgm:bulletEnabled val="1"/>
        </dgm:presLayoutVars>
      </dgm:prSet>
      <dgm:spPr/>
    </dgm:pt>
    <dgm:pt modelId="{39EBD858-B1ED-4EE9-AE34-D076A323177C}" type="pres">
      <dgm:prSet presAssocID="{EC89A540-4CAE-4B35-94B4-823BA7F26AD9}" presName="Name13" presStyleLbl="parChTrans1D2" presStyleIdx="9" presStyleCnt="12"/>
      <dgm:spPr/>
    </dgm:pt>
    <dgm:pt modelId="{2247DA47-619C-4D17-850E-96DA23A3B672}" type="pres">
      <dgm:prSet presAssocID="{8EE32AF6-9232-43CE-ACA0-55F3422F1FB2}" presName="childText" presStyleLbl="bgAcc1" presStyleIdx="9" presStyleCnt="12">
        <dgm:presLayoutVars>
          <dgm:bulletEnabled val="1"/>
        </dgm:presLayoutVars>
      </dgm:prSet>
      <dgm:spPr/>
    </dgm:pt>
    <dgm:pt modelId="{C1B5C346-3E0D-41F9-BFB9-38C41084BB7E}" type="pres">
      <dgm:prSet presAssocID="{E36312CC-F973-436C-8B6C-12D5A87250AF}" presName="Name13" presStyleLbl="parChTrans1D2" presStyleIdx="10" presStyleCnt="12"/>
      <dgm:spPr/>
    </dgm:pt>
    <dgm:pt modelId="{B7A5536D-AD2D-4A0B-8551-111FE0EFBDDA}" type="pres">
      <dgm:prSet presAssocID="{ED01ACBA-5F23-4895-8E2F-25408DE17051}" presName="childText" presStyleLbl="bgAcc1" presStyleIdx="10" presStyleCnt="12">
        <dgm:presLayoutVars>
          <dgm:bulletEnabled val="1"/>
        </dgm:presLayoutVars>
      </dgm:prSet>
      <dgm:spPr/>
    </dgm:pt>
    <dgm:pt modelId="{99AE803C-BBCC-41EC-8628-7552256F9AC6}" type="pres">
      <dgm:prSet presAssocID="{C1F15085-F2F5-4D33-A7F2-785B267DB7BD}" presName="Name13" presStyleLbl="parChTrans1D2" presStyleIdx="11" presStyleCnt="12"/>
      <dgm:spPr/>
    </dgm:pt>
    <dgm:pt modelId="{FBFCE220-3657-4F87-A072-75DDBA6526F6}" type="pres">
      <dgm:prSet presAssocID="{9C25E83A-721A-40FB-BB91-B76DD1223CDC}" presName="childText" presStyleLbl="bgAcc1" presStyleIdx="11" presStyleCnt="12">
        <dgm:presLayoutVars>
          <dgm:bulletEnabled val="1"/>
        </dgm:presLayoutVars>
      </dgm:prSet>
      <dgm:spPr/>
    </dgm:pt>
  </dgm:ptLst>
  <dgm:cxnLst>
    <dgm:cxn modelId="{9F6EDD03-D1D0-47FB-8B7A-D93CD7315A1E}" srcId="{329BDD8B-918C-4EE2-9FD9-2700BEB7D3D5}" destId="{3D9EDFE1-93FF-4ED1-8930-1876E81FC564}" srcOrd="0" destOrd="0" parTransId="{C446CC14-0A47-4A12-99E7-65A78F2D71FC}" sibTransId="{3EAD029D-B562-49F2-8456-19BEB7470BF5}"/>
    <dgm:cxn modelId="{CCCB8E07-09A0-4399-8B6E-5AA99531A3FC}" type="presOf" srcId="{259398CB-8685-41B1-BA35-93336E131684}" destId="{F571DB2C-87CE-4B86-B58A-D417D9B46093}" srcOrd="0" destOrd="0" presId="urn:microsoft.com/office/officeart/2005/8/layout/hierarchy3"/>
    <dgm:cxn modelId="{B68E2109-70B4-48A2-B304-96C4D6E53462}" type="presOf" srcId="{329BDD8B-918C-4EE2-9FD9-2700BEB7D3D5}" destId="{A32558E0-3B10-43D8-B771-DC398E94B909}" srcOrd="1" destOrd="0" presId="urn:microsoft.com/office/officeart/2005/8/layout/hierarchy3"/>
    <dgm:cxn modelId="{A7AEFC09-1233-48C7-8A8A-C480EA7C8C30}" type="presOf" srcId="{411F17A5-6D87-4E2D-BA17-2682EA2810D0}" destId="{667A72B1-608D-4086-A355-7FB09CCAE2A6}" srcOrd="1" destOrd="0" presId="urn:microsoft.com/office/officeart/2005/8/layout/hierarchy3"/>
    <dgm:cxn modelId="{37F30D0F-8F21-4488-AC59-5E314B09661D}" type="presOf" srcId="{8EE32AF6-9232-43CE-ACA0-55F3422F1FB2}" destId="{2247DA47-619C-4D17-850E-96DA23A3B672}" srcOrd="0" destOrd="0" presId="urn:microsoft.com/office/officeart/2005/8/layout/hierarchy3"/>
    <dgm:cxn modelId="{6E9F300F-FD32-40E1-B10B-9D06A7DC2402}" srcId="{7912BE84-B5F5-4DE2-82A4-DB10944B5CEB}" destId="{EC580670-0834-4077-A46D-2A29B3E57404}" srcOrd="0" destOrd="0" parTransId="{31C3B85F-1F2C-4D36-B9CD-B66E77BFBA0A}" sibTransId="{F8FD6D8B-EE5B-4386-A27D-5D3CA10AEA11}"/>
    <dgm:cxn modelId="{6C08990F-BC3A-4529-A49C-B67A8BEC3D99}" srcId="{6CC15295-9F90-4777-894B-DE05D8E06F09}" destId="{8EE32AF6-9232-43CE-ACA0-55F3422F1FB2}" srcOrd="1" destOrd="0" parTransId="{EC89A540-4CAE-4B35-94B4-823BA7F26AD9}" sibTransId="{C047E446-530F-48E4-A4C9-435AA2F17349}"/>
    <dgm:cxn modelId="{6D13EB0F-60EF-4ADB-8962-B62345A456F9}" type="presOf" srcId="{411F17A5-6D87-4E2D-BA17-2682EA2810D0}" destId="{7E13FCE2-865F-465A-9665-DA4042C2B893}" srcOrd="0" destOrd="0" presId="urn:microsoft.com/office/officeart/2005/8/layout/hierarchy3"/>
    <dgm:cxn modelId="{FDB6AB14-29A9-479C-BA0C-30650A833827}" type="presOf" srcId="{1C3AD765-64EB-4302-8280-0CD9D7051F72}" destId="{27614DE7-BBA5-4DEB-B95E-3426E86D90EA}" srcOrd="0" destOrd="0" presId="urn:microsoft.com/office/officeart/2005/8/layout/hierarchy3"/>
    <dgm:cxn modelId="{3A41E618-E45E-4260-98F7-A3092941C09F}" type="presOf" srcId="{3D9EDFE1-93FF-4ED1-8930-1876E81FC564}" destId="{7C13732C-E11A-4D5C-9FCC-8E0A4A59C4D8}" srcOrd="0" destOrd="0" presId="urn:microsoft.com/office/officeart/2005/8/layout/hierarchy3"/>
    <dgm:cxn modelId="{6C1A4E1F-968D-429C-AAE1-225CB9E20E7F}" type="presOf" srcId="{5D1FBFC4-DB41-4079-B73B-ACB5A68FDCA1}" destId="{FACC0809-CB23-4181-A7BB-E5C5BC0BED5D}" srcOrd="0" destOrd="0" presId="urn:microsoft.com/office/officeart/2005/8/layout/hierarchy3"/>
    <dgm:cxn modelId="{36D1891F-F84E-45A1-85FB-1BF23BCD3AEE}" srcId="{6CC15295-9F90-4777-894B-DE05D8E06F09}" destId="{ED01ACBA-5F23-4895-8E2F-25408DE17051}" srcOrd="2" destOrd="0" parTransId="{E36312CC-F973-436C-8B6C-12D5A87250AF}" sibTransId="{15899636-4770-4C69-AD09-599049C48097}"/>
    <dgm:cxn modelId="{FA0C8D20-7D3E-4EFF-ADB3-3F5EBFCFA17D}" type="presOf" srcId="{C446CC14-0A47-4A12-99E7-65A78F2D71FC}" destId="{F440DB1F-D6CB-4C8C-A1FD-3B0E611BA6FE}" srcOrd="0" destOrd="0" presId="urn:microsoft.com/office/officeart/2005/8/layout/hierarchy3"/>
    <dgm:cxn modelId="{E9C83828-0204-4650-AD84-EA0B38B281E9}" srcId="{7912BE84-B5F5-4DE2-82A4-DB10944B5CEB}" destId="{D3D04375-6639-451C-952B-DBFE59A37F39}" srcOrd="1" destOrd="0" parTransId="{EBF97ACA-C74A-4B6D-9B81-B5B2A9955D18}" sibTransId="{040CF0B3-B87B-4CCF-ADAE-D0AEDB9CD8BC}"/>
    <dgm:cxn modelId="{5B49C329-9563-4FB4-B831-5E1A59B6CEBA}" type="presOf" srcId="{3E24D9BE-B2FB-463F-BB76-7F43B3D7EE78}" destId="{BADE247D-EE00-4BD7-A78F-48B8F497C777}" srcOrd="0" destOrd="0" presId="urn:microsoft.com/office/officeart/2005/8/layout/hierarchy3"/>
    <dgm:cxn modelId="{4E0BAC43-6925-4E16-A881-E34C583F30A8}" srcId="{6CC15295-9F90-4777-894B-DE05D8E06F09}" destId="{5538EF23-4CD2-41AF-B6CF-F3D0E765F274}" srcOrd="0" destOrd="0" parTransId="{259398CB-8685-41B1-BA35-93336E131684}" sibTransId="{11077F41-411C-4808-8D31-3394D92FAF9A}"/>
    <dgm:cxn modelId="{3D446565-8F31-411B-94B6-3E269A89B8EC}" srcId="{411F17A5-6D87-4E2D-BA17-2682EA2810D0}" destId="{48AEB85F-9BA0-4DCF-8436-25A19806B036}" srcOrd="0" destOrd="0" parTransId="{9E4B31B9-E775-4BB6-ADD7-1954B1A97041}" sibTransId="{EC0251D3-4812-475B-B5FF-1AA77C50D963}"/>
    <dgm:cxn modelId="{B2616349-846D-45D8-9EA7-9CFA32FF48A8}" type="presOf" srcId="{EC580670-0834-4077-A46D-2A29B3E57404}" destId="{A92AAE0A-8735-4CE9-8A75-06FEBB75CA7C}" srcOrd="0" destOrd="0" presId="urn:microsoft.com/office/officeart/2005/8/layout/hierarchy3"/>
    <dgm:cxn modelId="{ED86D149-9006-4DD0-BEF2-560571C85EE2}" type="presOf" srcId="{6CC15295-9F90-4777-894B-DE05D8E06F09}" destId="{8673F99D-E558-4B72-BE64-FBF4D4A8FF0E}" srcOrd="1" destOrd="0" presId="urn:microsoft.com/office/officeart/2005/8/layout/hierarchy3"/>
    <dgm:cxn modelId="{62F39950-9127-4103-892C-29B41F2775B0}" srcId="{7912BE84-B5F5-4DE2-82A4-DB10944B5CEB}" destId="{5D1FBFC4-DB41-4079-B73B-ACB5A68FDCA1}" srcOrd="2" destOrd="0" parTransId="{82B1139C-654B-435F-B9B5-BCB704CAFB80}" sibTransId="{5D1DA89D-44A1-44BA-A5F7-F8384E8E601B}"/>
    <dgm:cxn modelId="{BD23C958-E865-4C13-8E71-19DDA4B72EA7}" type="presOf" srcId="{329BDD8B-918C-4EE2-9FD9-2700BEB7D3D5}" destId="{3DE351B6-8A47-4A33-9529-5B3A13E053B7}" srcOrd="0" destOrd="0" presId="urn:microsoft.com/office/officeart/2005/8/layout/hierarchy3"/>
    <dgm:cxn modelId="{A4F4DA79-B522-4813-B26A-8AF9E1210A57}" type="presOf" srcId="{68E7FD6E-0C8A-4053-B6E8-27AAB7DED753}" destId="{0CC6C085-2D00-4F05-A28B-511854DC0054}" srcOrd="0" destOrd="0" presId="urn:microsoft.com/office/officeart/2005/8/layout/hierarchy3"/>
    <dgm:cxn modelId="{93520D7F-3E5B-465E-92A6-FD47FDA56808}" srcId="{C82DED12-8AB6-45C7-87B1-68A78AAB9547}" destId="{6CC15295-9F90-4777-894B-DE05D8E06F09}" srcOrd="3" destOrd="0" parTransId="{A458718C-03F3-4EFA-BDE8-2C4B8DB93807}" sibTransId="{CB923763-5108-4EE0-B2DA-39FB866FD36E}"/>
    <dgm:cxn modelId="{8322C082-B26E-4070-894B-8F6842735951}" srcId="{329BDD8B-918C-4EE2-9FD9-2700BEB7D3D5}" destId="{121101D4-380D-4715-82FE-9D80A4017443}" srcOrd="1" destOrd="0" parTransId="{1C3AD765-64EB-4302-8280-0CD9D7051F72}" sibTransId="{59FE11A5-E3D1-4D74-A567-2CBCFA476228}"/>
    <dgm:cxn modelId="{593B8B83-607A-4A6A-88A0-B83EA4B2CE39}" type="presOf" srcId="{72689FD4-7B56-46C5-853F-313000484508}" destId="{F52F463B-8424-47A7-ADC1-69C24C9FE820}" srcOrd="0" destOrd="0" presId="urn:microsoft.com/office/officeart/2005/8/layout/hierarchy3"/>
    <dgm:cxn modelId="{09DB1A8D-BF22-4CC5-9A8B-EEFE8DD29605}" type="presOf" srcId="{C82DED12-8AB6-45C7-87B1-68A78AAB9547}" destId="{0BB31144-A71A-436B-B714-BA7FB7BA4667}" srcOrd="0" destOrd="0" presId="urn:microsoft.com/office/officeart/2005/8/layout/hierarchy3"/>
    <dgm:cxn modelId="{0FF45294-5827-4AD2-B380-74C1A30BA9EF}" type="presOf" srcId="{E36312CC-F973-436C-8B6C-12D5A87250AF}" destId="{C1B5C346-3E0D-41F9-BFB9-38C41084BB7E}" srcOrd="0" destOrd="0" presId="urn:microsoft.com/office/officeart/2005/8/layout/hierarchy3"/>
    <dgm:cxn modelId="{3DB7E694-92C6-4B5C-BFB8-7A1D0B85EC9A}" type="presOf" srcId="{9E4B31B9-E775-4BB6-ADD7-1954B1A97041}" destId="{C5EC54B3-DE96-483B-A22D-BD445BED9304}" srcOrd="0" destOrd="0" presId="urn:microsoft.com/office/officeart/2005/8/layout/hierarchy3"/>
    <dgm:cxn modelId="{7E778E9D-7DF8-4277-A947-0B89FD8B52ED}" srcId="{C82DED12-8AB6-45C7-87B1-68A78AAB9547}" destId="{329BDD8B-918C-4EE2-9FD9-2700BEB7D3D5}" srcOrd="2" destOrd="0" parTransId="{0459F65D-7EEA-487A-AF97-C26126F25F9C}" sibTransId="{627DCB6B-5902-4B59-BA37-BE638CC38A44}"/>
    <dgm:cxn modelId="{645E219F-2A92-43B7-B655-71CE5E08A5DF}" type="presOf" srcId="{D3D04375-6639-451C-952B-DBFE59A37F39}" destId="{4105A65E-ABA2-482F-B09A-F057AC8CD604}" srcOrd="0" destOrd="0" presId="urn:microsoft.com/office/officeart/2005/8/layout/hierarchy3"/>
    <dgm:cxn modelId="{231817A2-E044-4A0D-966E-8412D1AEFE6F}" srcId="{C82DED12-8AB6-45C7-87B1-68A78AAB9547}" destId="{7912BE84-B5F5-4DE2-82A4-DB10944B5CEB}" srcOrd="0" destOrd="0" parTransId="{B8502724-5139-469D-AF31-F5B1D0CCDF44}" sibTransId="{AA652627-B945-415D-A1C1-7921FF14D8F0}"/>
    <dgm:cxn modelId="{179E60A5-74C5-4056-86C6-F1008733C605}" type="presOf" srcId="{EC89A540-4CAE-4B35-94B4-823BA7F26AD9}" destId="{39EBD858-B1ED-4EE9-AE34-D076A323177C}" srcOrd="0" destOrd="0" presId="urn:microsoft.com/office/officeart/2005/8/layout/hierarchy3"/>
    <dgm:cxn modelId="{69E8EFB0-358E-4634-801E-D43D07C426D6}" type="presOf" srcId="{C1F15085-F2F5-4D33-A7F2-785B267DB7BD}" destId="{99AE803C-BBCC-41EC-8628-7552256F9AC6}" srcOrd="0" destOrd="0" presId="urn:microsoft.com/office/officeart/2005/8/layout/hierarchy3"/>
    <dgm:cxn modelId="{9AC6EBB1-95EC-4528-AFAA-9B9EF394ABF6}" type="presOf" srcId="{82B1139C-654B-435F-B9B5-BCB704CAFB80}" destId="{52D12922-DC5E-476A-BC8B-3FD0137F8933}" srcOrd="0" destOrd="0" presId="urn:microsoft.com/office/officeart/2005/8/layout/hierarchy3"/>
    <dgm:cxn modelId="{93D8B6B3-6CB5-4FDB-A319-CBD0F2B34D0C}" type="presOf" srcId="{7912BE84-B5F5-4DE2-82A4-DB10944B5CEB}" destId="{68ECD012-CD07-4CF0-9BF9-A23DFCD45647}" srcOrd="0" destOrd="0" presId="urn:microsoft.com/office/officeart/2005/8/layout/hierarchy3"/>
    <dgm:cxn modelId="{AE527BC1-CD6B-4FA8-8DC5-57F97224EA83}" type="presOf" srcId="{BD5EF095-8BCA-4D86-AAFA-6965BA4699E9}" destId="{450B9D4F-8998-46DC-A84A-C970F2F6AF3A}" srcOrd="0" destOrd="0" presId="urn:microsoft.com/office/officeart/2005/8/layout/hierarchy3"/>
    <dgm:cxn modelId="{24AC8CC7-303A-4FB3-A306-6DD94388A0C7}" srcId="{329BDD8B-918C-4EE2-9FD9-2700BEB7D3D5}" destId="{72689FD4-7B56-46C5-853F-313000484508}" srcOrd="2" destOrd="0" parTransId="{3E24D9BE-B2FB-463F-BB76-7F43B3D7EE78}" sibTransId="{9C0DC21A-00CC-44B2-B79C-AF8A98D924DA}"/>
    <dgm:cxn modelId="{D5FB9DC8-7D6E-4BCF-A805-3FEACC357D6A}" srcId="{C82DED12-8AB6-45C7-87B1-68A78AAB9547}" destId="{411F17A5-6D87-4E2D-BA17-2682EA2810D0}" srcOrd="1" destOrd="0" parTransId="{202CB8C4-BD83-4735-9869-468834588BA2}" sibTransId="{72CA7D3C-F183-4F72-A15B-145816F476C1}"/>
    <dgm:cxn modelId="{CE0A90CC-41FC-4C57-B8B0-DBACF08E9CB4}" srcId="{7912BE84-B5F5-4DE2-82A4-DB10944B5CEB}" destId="{68E7FD6E-0C8A-4053-B6E8-27AAB7DED753}" srcOrd="3" destOrd="0" parTransId="{BD5EF095-8BCA-4D86-AAFA-6965BA4699E9}" sibTransId="{2472AA14-A22A-4F51-84FC-9973C1D45F78}"/>
    <dgm:cxn modelId="{D6B925CE-7181-4C3C-A6EB-FE076DFDC4B8}" type="presOf" srcId="{121101D4-380D-4715-82FE-9D80A4017443}" destId="{338A65C8-4950-4C62-9C5B-38DAC1C54A8C}" srcOrd="0" destOrd="0" presId="urn:microsoft.com/office/officeart/2005/8/layout/hierarchy3"/>
    <dgm:cxn modelId="{2191A2CF-E607-48B7-8413-F89969210C16}" srcId="{6CC15295-9F90-4777-894B-DE05D8E06F09}" destId="{9C25E83A-721A-40FB-BB91-B76DD1223CDC}" srcOrd="3" destOrd="0" parTransId="{C1F15085-F2F5-4D33-A7F2-785B267DB7BD}" sibTransId="{68B0DAD8-B21F-48D3-B74C-B311D65A1F38}"/>
    <dgm:cxn modelId="{DD584CD3-C5B2-4905-BB5E-0DEE842397D7}" type="presOf" srcId="{EBF97ACA-C74A-4B6D-9B81-B5B2A9955D18}" destId="{6CCC7050-4E4D-4FDC-B4B9-4749B787C041}" srcOrd="0" destOrd="0" presId="urn:microsoft.com/office/officeart/2005/8/layout/hierarchy3"/>
    <dgm:cxn modelId="{D055A6D4-63D8-42B1-91E9-3E8AEB9450A6}" type="presOf" srcId="{9C25E83A-721A-40FB-BB91-B76DD1223CDC}" destId="{FBFCE220-3657-4F87-A072-75DDBA6526F6}" srcOrd="0" destOrd="0" presId="urn:microsoft.com/office/officeart/2005/8/layout/hierarchy3"/>
    <dgm:cxn modelId="{07FF67DB-CFB2-4447-B788-E4E7ADD5A172}" type="presOf" srcId="{6CC15295-9F90-4777-894B-DE05D8E06F09}" destId="{2A0B2FE8-F3D6-48AE-A929-66A4330ED348}" srcOrd="0" destOrd="0" presId="urn:microsoft.com/office/officeart/2005/8/layout/hierarchy3"/>
    <dgm:cxn modelId="{E522BCDD-DF37-4CF6-A026-35FAC3F95AD1}" type="presOf" srcId="{31C3B85F-1F2C-4D36-B9CD-B66E77BFBA0A}" destId="{80DEAEE1-EB60-4EBD-A6EA-641D5B01B809}" srcOrd="0" destOrd="0" presId="urn:microsoft.com/office/officeart/2005/8/layout/hierarchy3"/>
    <dgm:cxn modelId="{809AD8E2-03D3-4C96-A098-3FAF9755620B}" type="presOf" srcId="{7912BE84-B5F5-4DE2-82A4-DB10944B5CEB}" destId="{E7CAFE60-FB2C-4779-9448-D16545A9F61D}" srcOrd="1" destOrd="0" presId="urn:microsoft.com/office/officeart/2005/8/layout/hierarchy3"/>
    <dgm:cxn modelId="{5F99EDE4-023A-4240-A2DF-9FC721A7E334}" type="presOf" srcId="{ED01ACBA-5F23-4895-8E2F-25408DE17051}" destId="{B7A5536D-AD2D-4A0B-8551-111FE0EFBDDA}" srcOrd="0" destOrd="0" presId="urn:microsoft.com/office/officeart/2005/8/layout/hierarchy3"/>
    <dgm:cxn modelId="{EF6FCBE5-A3A3-409E-85ED-0EDCA11DFC6E}" type="presOf" srcId="{48AEB85F-9BA0-4DCF-8436-25A19806B036}" destId="{174A9632-FAC0-4879-BB6D-5F8CA648ABF3}" srcOrd="0" destOrd="0" presId="urn:microsoft.com/office/officeart/2005/8/layout/hierarchy3"/>
    <dgm:cxn modelId="{C980D9FD-2534-4C4F-8088-F218E1FDB573}" type="presOf" srcId="{5538EF23-4CD2-41AF-B6CF-F3D0E765F274}" destId="{893EF7B2-8C3C-4AD0-93BD-9CA45FD3199C}" srcOrd="0" destOrd="0" presId="urn:microsoft.com/office/officeart/2005/8/layout/hierarchy3"/>
    <dgm:cxn modelId="{89C76923-F67F-43E4-9361-647A8DF8F13A}" type="presParOf" srcId="{0BB31144-A71A-436B-B714-BA7FB7BA4667}" destId="{02428690-F9C2-4DD9-B35E-15AB0C6BEF13}" srcOrd="0" destOrd="0" presId="urn:microsoft.com/office/officeart/2005/8/layout/hierarchy3"/>
    <dgm:cxn modelId="{9AB90E31-288F-4515-88CA-3130DCA74311}" type="presParOf" srcId="{02428690-F9C2-4DD9-B35E-15AB0C6BEF13}" destId="{3C45CDAE-BE62-4D16-911F-358D0F17CF89}" srcOrd="0" destOrd="0" presId="urn:microsoft.com/office/officeart/2005/8/layout/hierarchy3"/>
    <dgm:cxn modelId="{F5661CE1-6F5F-49F9-8159-B4C2DC431B75}" type="presParOf" srcId="{3C45CDAE-BE62-4D16-911F-358D0F17CF89}" destId="{68ECD012-CD07-4CF0-9BF9-A23DFCD45647}" srcOrd="0" destOrd="0" presId="urn:microsoft.com/office/officeart/2005/8/layout/hierarchy3"/>
    <dgm:cxn modelId="{77EC02D2-FE3B-42A3-98DC-C8E32250068A}" type="presParOf" srcId="{3C45CDAE-BE62-4D16-911F-358D0F17CF89}" destId="{E7CAFE60-FB2C-4779-9448-D16545A9F61D}" srcOrd="1" destOrd="0" presId="urn:microsoft.com/office/officeart/2005/8/layout/hierarchy3"/>
    <dgm:cxn modelId="{B75562AF-1677-4775-8A1A-729203B8039C}" type="presParOf" srcId="{02428690-F9C2-4DD9-B35E-15AB0C6BEF13}" destId="{42A74A6A-A0B8-40BD-A70A-28F95D80C127}" srcOrd="1" destOrd="0" presId="urn:microsoft.com/office/officeart/2005/8/layout/hierarchy3"/>
    <dgm:cxn modelId="{C75F3279-4BCB-4233-9182-583C90720281}" type="presParOf" srcId="{42A74A6A-A0B8-40BD-A70A-28F95D80C127}" destId="{80DEAEE1-EB60-4EBD-A6EA-641D5B01B809}" srcOrd="0" destOrd="0" presId="urn:microsoft.com/office/officeart/2005/8/layout/hierarchy3"/>
    <dgm:cxn modelId="{BCF833CD-1834-4EBE-BA20-E9841969F9DE}" type="presParOf" srcId="{42A74A6A-A0B8-40BD-A70A-28F95D80C127}" destId="{A92AAE0A-8735-4CE9-8A75-06FEBB75CA7C}" srcOrd="1" destOrd="0" presId="urn:microsoft.com/office/officeart/2005/8/layout/hierarchy3"/>
    <dgm:cxn modelId="{87A30A68-4BA6-46A1-958C-8E249B304B5A}" type="presParOf" srcId="{42A74A6A-A0B8-40BD-A70A-28F95D80C127}" destId="{6CCC7050-4E4D-4FDC-B4B9-4749B787C041}" srcOrd="2" destOrd="0" presId="urn:microsoft.com/office/officeart/2005/8/layout/hierarchy3"/>
    <dgm:cxn modelId="{BB5D5D54-793B-451A-9633-5349FE289027}" type="presParOf" srcId="{42A74A6A-A0B8-40BD-A70A-28F95D80C127}" destId="{4105A65E-ABA2-482F-B09A-F057AC8CD604}" srcOrd="3" destOrd="0" presId="urn:microsoft.com/office/officeart/2005/8/layout/hierarchy3"/>
    <dgm:cxn modelId="{80A4F1DB-FC75-4BA2-AAC3-1FFA6F13C429}" type="presParOf" srcId="{42A74A6A-A0B8-40BD-A70A-28F95D80C127}" destId="{52D12922-DC5E-476A-BC8B-3FD0137F8933}" srcOrd="4" destOrd="0" presId="urn:microsoft.com/office/officeart/2005/8/layout/hierarchy3"/>
    <dgm:cxn modelId="{DF1D64B8-9DAA-451C-921C-8D031A524064}" type="presParOf" srcId="{42A74A6A-A0B8-40BD-A70A-28F95D80C127}" destId="{FACC0809-CB23-4181-A7BB-E5C5BC0BED5D}" srcOrd="5" destOrd="0" presId="urn:microsoft.com/office/officeart/2005/8/layout/hierarchy3"/>
    <dgm:cxn modelId="{E9296338-6BB3-4141-8E11-EAF1E1E96247}" type="presParOf" srcId="{42A74A6A-A0B8-40BD-A70A-28F95D80C127}" destId="{450B9D4F-8998-46DC-A84A-C970F2F6AF3A}" srcOrd="6" destOrd="0" presId="urn:microsoft.com/office/officeart/2005/8/layout/hierarchy3"/>
    <dgm:cxn modelId="{3A73D8F9-5018-445D-993F-9397989AEA6C}" type="presParOf" srcId="{42A74A6A-A0B8-40BD-A70A-28F95D80C127}" destId="{0CC6C085-2D00-4F05-A28B-511854DC0054}" srcOrd="7" destOrd="0" presId="urn:microsoft.com/office/officeart/2005/8/layout/hierarchy3"/>
    <dgm:cxn modelId="{7D338E4D-B71E-470B-9161-E553D975D0B5}" type="presParOf" srcId="{0BB31144-A71A-436B-B714-BA7FB7BA4667}" destId="{BF9633F9-021A-48D9-8019-D6309109A927}" srcOrd="1" destOrd="0" presId="urn:microsoft.com/office/officeart/2005/8/layout/hierarchy3"/>
    <dgm:cxn modelId="{F131942E-331E-48FA-9262-A3A6C468DD86}" type="presParOf" srcId="{BF9633F9-021A-48D9-8019-D6309109A927}" destId="{1123A13A-4CDF-4C43-A7EB-AB69D40339C5}" srcOrd="0" destOrd="0" presId="urn:microsoft.com/office/officeart/2005/8/layout/hierarchy3"/>
    <dgm:cxn modelId="{97768EBF-95A0-488A-B8EC-0857DE7EF737}" type="presParOf" srcId="{1123A13A-4CDF-4C43-A7EB-AB69D40339C5}" destId="{7E13FCE2-865F-465A-9665-DA4042C2B893}" srcOrd="0" destOrd="0" presId="urn:microsoft.com/office/officeart/2005/8/layout/hierarchy3"/>
    <dgm:cxn modelId="{9FAD9602-A3DE-4F5B-83E6-AE587D5772D5}" type="presParOf" srcId="{1123A13A-4CDF-4C43-A7EB-AB69D40339C5}" destId="{667A72B1-608D-4086-A355-7FB09CCAE2A6}" srcOrd="1" destOrd="0" presId="urn:microsoft.com/office/officeart/2005/8/layout/hierarchy3"/>
    <dgm:cxn modelId="{592FC1DB-1386-4CA7-8555-B2B94D8612B8}" type="presParOf" srcId="{BF9633F9-021A-48D9-8019-D6309109A927}" destId="{B11A0FCD-42DB-4476-87F3-DA0FCBE1F4ED}" srcOrd="1" destOrd="0" presId="urn:microsoft.com/office/officeart/2005/8/layout/hierarchy3"/>
    <dgm:cxn modelId="{EC768C68-D564-412E-B828-35ED3A5B612C}" type="presParOf" srcId="{B11A0FCD-42DB-4476-87F3-DA0FCBE1F4ED}" destId="{C5EC54B3-DE96-483B-A22D-BD445BED9304}" srcOrd="0" destOrd="0" presId="urn:microsoft.com/office/officeart/2005/8/layout/hierarchy3"/>
    <dgm:cxn modelId="{67B76015-A6DB-40ED-86B5-E6A87B1D4FAC}" type="presParOf" srcId="{B11A0FCD-42DB-4476-87F3-DA0FCBE1F4ED}" destId="{174A9632-FAC0-4879-BB6D-5F8CA648ABF3}" srcOrd="1" destOrd="0" presId="urn:microsoft.com/office/officeart/2005/8/layout/hierarchy3"/>
    <dgm:cxn modelId="{B8DB98F4-91BC-4CF6-8E1B-B32C8D7778C9}" type="presParOf" srcId="{0BB31144-A71A-436B-B714-BA7FB7BA4667}" destId="{2C8E1D8F-C80D-4470-B9F8-810FAAB7A1CD}" srcOrd="2" destOrd="0" presId="urn:microsoft.com/office/officeart/2005/8/layout/hierarchy3"/>
    <dgm:cxn modelId="{B8E447BC-C99A-4FC5-9509-A739F59E8264}" type="presParOf" srcId="{2C8E1D8F-C80D-4470-B9F8-810FAAB7A1CD}" destId="{B7209F8A-C1CB-46AB-9E1A-5C9D0156DDF3}" srcOrd="0" destOrd="0" presId="urn:microsoft.com/office/officeart/2005/8/layout/hierarchy3"/>
    <dgm:cxn modelId="{BCFB6666-F88C-4B29-83AE-35433A0094AE}" type="presParOf" srcId="{B7209F8A-C1CB-46AB-9E1A-5C9D0156DDF3}" destId="{3DE351B6-8A47-4A33-9529-5B3A13E053B7}" srcOrd="0" destOrd="0" presId="urn:microsoft.com/office/officeart/2005/8/layout/hierarchy3"/>
    <dgm:cxn modelId="{DFBFC80F-5FB0-44F4-899B-B46517C5F917}" type="presParOf" srcId="{B7209F8A-C1CB-46AB-9E1A-5C9D0156DDF3}" destId="{A32558E0-3B10-43D8-B771-DC398E94B909}" srcOrd="1" destOrd="0" presId="urn:microsoft.com/office/officeart/2005/8/layout/hierarchy3"/>
    <dgm:cxn modelId="{CA0E62A3-CE89-4D96-B5CE-50F0CFB03C2F}" type="presParOf" srcId="{2C8E1D8F-C80D-4470-B9F8-810FAAB7A1CD}" destId="{CD4CB7BB-4D4C-4541-B89C-CC3721622070}" srcOrd="1" destOrd="0" presId="urn:microsoft.com/office/officeart/2005/8/layout/hierarchy3"/>
    <dgm:cxn modelId="{9D561923-E35C-4118-B5D4-5232458D657A}" type="presParOf" srcId="{CD4CB7BB-4D4C-4541-B89C-CC3721622070}" destId="{F440DB1F-D6CB-4C8C-A1FD-3B0E611BA6FE}" srcOrd="0" destOrd="0" presId="urn:microsoft.com/office/officeart/2005/8/layout/hierarchy3"/>
    <dgm:cxn modelId="{CA9B3D20-37D9-4E1E-998C-DF77346AE2C4}" type="presParOf" srcId="{CD4CB7BB-4D4C-4541-B89C-CC3721622070}" destId="{7C13732C-E11A-4D5C-9FCC-8E0A4A59C4D8}" srcOrd="1" destOrd="0" presId="urn:microsoft.com/office/officeart/2005/8/layout/hierarchy3"/>
    <dgm:cxn modelId="{B18F62D5-0D53-476F-AA14-0DEBB86D936F}" type="presParOf" srcId="{CD4CB7BB-4D4C-4541-B89C-CC3721622070}" destId="{27614DE7-BBA5-4DEB-B95E-3426E86D90EA}" srcOrd="2" destOrd="0" presId="urn:microsoft.com/office/officeart/2005/8/layout/hierarchy3"/>
    <dgm:cxn modelId="{19915975-B72E-405F-8916-DFF8922B2688}" type="presParOf" srcId="{CD4CB7BB-4D4C-4541-B89C-CC3721622070}" destId="{338A65C8-4950-4C62-9C5B-38DAC1C54A8C}" srcOrd="3" destOrd="0" presId="urn:microsoft.com/office/officeart/2005/8/layout/hierarchy3"/>
    <dgm:cxn modelId="{1A537D93-5B05-4FE0-8B98-21848B72A1AD}" type="presParOf" srcId="{CD4CB7BB-4D4C-4541-B89C-CC3721622070}" destId="{BADE247D-EE00-4BD7-A78F-48B8F497C777}" srcOrd="4" destOrd="0" presId="urn:microsoft.com/office/officeart/2005/8/layout/hierarchy3"/>
    <dgm:cxn modelId="{8BC414DB-125A-4C8B-A668-7EEF210B2E29}" type="presParOf" srcId="{CD4CB7BB-4D4C-4541-B89C-CC3721622070}" destId="{F52F463B-8424-47A7-ADC1-69C24C9FE820}" srcOrd="5" destOrd="0" presId="urn:microsoft.com/office/officeart/2005/8/layout/hierarchy3"/>
    <dgm:cxn modelId="{5A24BF59-2AF8-4314-BA06-F5FE9426E63D}" type="presParOf" srcId="{0BB31144-A71A-436B-B714-BA7FB7BA4667}" destId="{4C680D3E-1560-445F-BFFA-63AAFC99C189}" srcOrd="3" destOrd="0" presId="urn:microsoft.com/office/officeart/2005/8/layout/hierarchy3"/>
    <dgm:cxn modelId="{39103B86-761C-4F6F-BAC3-199ECBA29DB1}" type="presParOf" srcId="{4C680D3E-1560-445F-BFFA-63AAFC99C189}" destId="{B52E1FD4-7091-47DE-8B76-17840F884CA6}" srcOrd="0" destOrd="0" presId="urn:microsoft.com/office/officeart/2005/8/layout/hierarchy3"/>
    <dgm:cxn modelId="{B6564849-C38D-4EBA-BC3B-22A504193CD2}" type="presParOf" srcId="{B52E1FD4-7091-47DE-8B76-17840F884CA6}" destId="{2A0B2FE8-F3D6-48AE-A929-66A4330ED348}" srcOrd="0" destOrd="0" presId="urn:microsoft.com/office/officeart/2005/8/layout/hierarchy3"/>
    <dgm:cxn modelId="{92258D9A-CA64-40AC-B1C6-30C0706E912D}" type="presParOf" srcId="{B52E1FD4-7091-47DE-8B76-17840F884CA6}" destId="{8673F99D-E558-4B72-BE64-FBF4D4A8FF0E}" srcOrd="1" destOrd="0" presId="urn:microsoft.com/office/officeart/2005/8/layout/hierarchy3"/>
    <dgm:cxn modelId="{646F9D7F-1B0E-40C6-93B8-034EC98637C1}" type="presParOf" srcId="{4C680D3E-1560-445F-BFFA-63AAFC99C189}" destId="{295FB2CB-E7BC-4ED0-8AD0-29EEDBCA64F5}" srcOrd="1" destOrd="0" presId="urn:microsoft.com/office/officeart/2005/8/layout/hierarchy3"/>
    <dgm:cxn modelId="{F7E81602-42C8-4E63-BD79-86D23C6C2D38}" type="presParOf" srcId="{295FB2CB-E7BC-4ED0-8AD0-29EEDBCA64F5}" destId="{F571DB2C-87CE-4B86-B58A-D417D9B46093}" srcOrd="0" destOrd="0" presId="urn:microsoft.com/office/officeart/2005/8/layout/hierarchy3"/>
    <dgm:cxn modelId="{E3EBFA8F-7B43-470C-8A22-6AA31CCFE765}" type="presParOf" srcId="{295FB2CB-E7BC-4ED0-8AD0-29EEDBCA64F5}" destId="{893EF7B2-8C3C-4AD0-93BD-9CA45FD3199C}" srcOrd="1" destOrd="0" presId="urn:microsoft.com/office/officeart/2005/8/layout/hierarchy3"/>
    <dgm:cxn modelId="{8EAF5540-D03C-4A1A-8636-13CEA35D1786}" type="presParOf" srcId="{295FB2CB-E7BC-4ED0-8AD0-29EEDBCA64F5}" destId="{39EBD858-B1ED-4EE9-AE34-D076A323177C}" srcOrd="2" destOrd="0" presId="urn:microsoft.com/office/officeart/2005/8/layout/hierarchy3"/>
    <dgm:cxn modelId="{67E4CF49-83BF-4B23-ADC0-9BA148C271AD}" type="presParOf" srcId="{295FB2CB-E7BC-4ED0-8AD0-29EEDBCA64F5}" destId="{2247DA47-619C-4D17-850E-96DA23A3B672}" srcOrd="3" destOrd="0" presId="urn:microsoft.com/office/officeart/2005/8/layout/hierarchy3"/>
    <dgm:cxn modelId="{E2AFD91A-B6AA-4F77-9ECF-FFEEEDD2D324}" type="presParOf" srcId="{295FB2CB-E7BC-4ED0-8AD0-29EEDBCA64F5}" destId="{C1B5C346-3E0D-41F9-BFB9-38C41084BB7E}" srcOrd="4" destOrd="0" presId="urn:microsoft.com/office/officeart/2005/8/layout/hierarchy3"/>
    <dgm:cxn modelId="{24BE6BDD-CACC-43A3-9410-9933546FB3A2}" type="presParOf" srcId="{295FB2CB-E7BC-4ED0-8AD0-29EEDBCA64F5}" destId="{B7A5536D-AD2D-4A0B-8551-111FE0EFBDDA}" srcOrd="5" destOrd="0" presId="urn:microsoft.com/office/officeart/2005/8/layout/hierarchy3"/>
    <dgm:cxn modelId="{F59BFD10-A8B4-4222-9BE5-62303FE66F0B}" type="presParOf" srcId="{295FB2CB-E7BC-4ED0-8AD0-29EEDBCA64F5}" destId="{99AE803C-BBCC-41EC-8628-7552256F9AC6}" srcOrd="6" destOrd="0" presId="urn:microsoft.com/office/officeart/2005/8/layout/hierarchy3"/>
    <dgm:cxn modelId="{2C83F2CE-E5C2-4CFC-A7F6-8F6FFB1F49F6}" type="presParOf" srcId="{295FB2CB-E7BC-4ED0-8AD0-29EEDBCA64F5}" destId="{FBFCE220-3657-4F87-A072-75DDBA6526F6}" srcOrd="7"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2DED12-8AB6-45C7-87B1-68A78AAB954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MX"/>
        </a:p>
      </dgm:t>
    </dgm:pt>
    <dgm:pt modelId="{6D9CFE28-8EA0-4FEA-B50F-69BB717A7262}">
      <dgm:prSet phldrT="[Texto]" custT="1"/>
      <dgm:spPr>
        <a:solidFill>
          <a:srgbClr val="FF7C80"/>
        </a:solidFill>
      </dgm:spPr>
      <dgm:t>
        <a:bodyPr/>
        <a:lstStyle/>
        <a:p>
          <a:r>
            <a:rPr lang="es-MX" sz="1600" dirty="0">
              <a:latin typeface="Gothic720 BT" panose="020C0603020203020204" pitchFamily="34" charset="0"/>
            </a:rPr>
            <a:t>5. Firma no válida</a:t>
          </a:r>
        </a:p>
      </dgm:t>
    </dgm:pt>
    <dgm:pt modelId="{7E861D85-DA2E-4D75-988C-59BAC297BEF0}" type="parTrans" cxnId="{C8DFDD6E-28B3-420C-810C-992F97083D00}">
      <dgm:prSet/>
      <dgm:spPr/>
      <dgm:t>
        <a:bodyPr/>
        <a:lstStyle/>
        <a:p>
          <a:endParaRPr lang="es-MX">
            <a:latin typeface="Gothic720 BT" panose="020C0603020203020204" pitchFamily="34" charset="0"/>
          </a:endParaRPr>
        </a:p>
      </dgm:t>
    </dgm:pt>
    <dgm:pt modelId="{658F1D1A-2DA2-4306-8E3E-4E5E63E129B2}" type="sibTrans" cxnId="{C8DFDD6E-28B3-420C-810C-992F97083D00}">
      <dgm:prSet/>
      <dgm:spPr/>
      <dgm:t>
        <a:bodyPr/>
        <a:lstStyle/>
        <a:p>
          <a:endParaRPr lang="es-MX">
            <a:latin typeface="Gothic720 BT" panose="020C0603020203020204" pitchFamily="34" charset="0"/>
          </a:endParaRPr>
        </a:p>
      </dgm:t>
    </dgm:pt>
    <dgm:pt modelId="{4CBB0F4E-DF10-452A-B22A-971CE9135C96}">
      <dgm:prSet phldrT="[Texto]"/>
      <dgm:spPr/>
      <dgm:t>
        <a:bodyPr/>
        <a:lstStyle/>
        <a:p>
          <a:r>
            <a:rPr lang="es-MX" dirty="0">
              <a:latin typeface="Gothic720 BT" panose="020C0603020203020204" pitchFamily="34" charset="0"/>
            </a:rPr>
            <a:t>1. Cualquier signo o símbolo que no corresponda al plasmado en la credencial para votar</a:t>
          </a:r>
        </a:p>
      </dgm:t>
    </dgm:pt>
    <dgm:pt modelId="{7FC14152-3183-4175-B923-3F92AED08A29}" type="parTrans" cxnId="{1153DB31-730C-4275-AC9B-0DA37E269B29}">
      <dgm:prSet/>
      <dgm:spPr>
        <a:ln>
          <a:solidFill>
            <a:srgbClr val="CA060B"/>
          </a:solidFill>
        </a:ln>
      </dgm:spPr>
      <dgm:t>
        <a:bodyPr/>
        <a:lstStyle/>
        <a:p>
          <a:endParaRPr lang="es-MX">
            <a:latin typeface="Gothic720 BT" panose="020C0603020203020204" pitchFamily="34" charset="0"/>
          </a:endParaRPr>
        </a:p>
      </dgm:t>
    </dgm:pt>
    <dgm:pt modelId="{91B5D4E9-B053-4D8F-89DA-AE74D98CB727}" type="sibTrans" cxnId="{1153DB31-730C-4275-AC9B-0DA37E269B29}">
      <dgm:prSet/>
      <dgm:spPr/>
      <dgm:t>
        <a:bodyPr/>
        <a:lstStyle/>
        <a:p>
          <a:endParaRPr lang="es-MX">
            <a:latin typeface="Gothic720 BT" panose="020C0603020203020204" pitchFamily="34" charset="0"/>
          </a:endParaRPr>
        </a:p>
      </dgm:t>
    </dgm:pt>
    <dgm:pt modelId="{DFD2CAB9-DB45-4A7B-A5F2-4A682AEB5764}">
      <dgm:prSet phldrT="[Texto]" custT="1"/>
      <dgm:spPr>
        <a:solidFill>
          <a:srgbClr val="FF7C80"/>
        </a:solidFill>
      </dgm:spPr>
      <dgm:t>
        <a:bodyPr/>
        <a:lstStyle/>
        <a:p>
          <a:r>
            <a:rPr lang="es-MX" sz="1600" dirty="0">
              <a:latin typeface="Gothic720 BT" panose="020C0603020203020204" pitchFamily="34" charset="0"/>
            </a:rPr>
            <a:t>6. Sin firma</a:t>
          </a:r>
        </a:p>
      </dgm:t>
    </dgm:pt>
    <dgm:pt modelId="{35650863-A341-4C38-8CC5-201E823A006D}" type="parTrans" cxnId="{6F655E38-77EA-4E2B-9BFE-07EB797E665F}">
      <dgm:prSet/>
      <dgm:spPr/>
      <dgm:t>
        <a:bodyPr/>
        <a:lstStyle/>
        <a:p>
          <a:endParaRPr lang="es-MX">
            <a:latin typeface="Gothic720 BT" panose="020C0603020203020204" pitchFamily="34" charset="0"/>
          </a:endParaRPr>
        </a:p>
      </dgm:t>
    </dgm:pt>
    <dgm:pt modelId="{10045BEF-C3CE-417E-8FE1-B7D93E7443F8}" type="sibTrans" cxnId="{6F655E38-77EA-4E2B-9BFE-07EB797E665F}">
      <dgm:prSet/>
      <dgm:spPr/>
      <dgm:t>
        <a:bodyPr/>
        <a:lstStyle/>
        <a:p>
          <a:endParaRPr lang="es-MX">
            <a:latin typeface="Gothic720 BT" panose="020C0603020203020204" pitchFamily="34" charset="0"/>
          </a:endParaRPr>
        </a:p>
      </dgm:t>
    </dgm:pt>
    <dgm:pt modelId="{76FC4434-24DE-4242-9521-77915A2EC441}">
      <dgm:prSet phldrT="[Texto]"/>
      <dgm:spPr/>
      <dgm:t>
        <a:bodyPr/>
        <a:lstStyle/>
        <a:p>
          <a:r>
            <a:rPr lang="es-MX" dirty="0">
              <a:latin typeface="Gothic720 BT" panose="020C0603020203020204" pitchFamily="34" charset="0"/>
            </a:rPr>
            <a:t>2. No se recabó la firma manuscrita digitalizada.</a:t>
          </a:r>
        </a:p>
      </dgm:t>
    </dgm:pt>
    <dgm:pt modelId="{E166F14C-80E7-4812-BA0E-396E76DA358C}" type="parTrans" cxnId="{E0273464-447A-49CA-BE23-8ACD313FB592}">
      <dgm:prSet/>
      <dgm:spPr>
        <a:ln>
          <a:solidFill>
            <a:srgbClr val="CA060B"/>
          </a:solidFill>
        </a:ln>
      </dgm:spPr>
      <dgm:t>
        <a:bodyPr/>
        <a:lstStyle/>
        <a:p>
          <a:endParaRPr lang="es-MX">
            <a:latin typeface="Gothic720 BT" panose="020C0603020203020204" pitchFamily="34" charset="0"/>
          </a:endParaRPr>
        </a:p>
      </dgm:t>
    </dgm:pt>
    <dgm:pt modelId="{A6E8EF4A-9C08-42C8-B8D8-42425E42BABE}" type="sibTrans" cxnId="{E0273464-447A-49CA-BE23-8ACD313FB592}">
      <dgm:prSet/>
      <dgm:spPr/>
      <dgm:t>
        <a:bodyPr/>
        <a:lstStyle/>
        <a:p>
          <a:endParaRPr lang="es-MX">
            <a:latin typeface="Gothic720 BT" panose="020C0603020203020204" pitchFamily="34" charset="0"/>
          </a:endParaRPr>
        </a:p>
      </dgm:t>
    </dgm:pt>
    <dgm:pt modelId="{227473F9-DF9A-4BAF-865A-882D2C2FFEA9}">
      <dgm:prSet phldrT="[Texto]" custT="1"/>
      <dgm:spPr>
        <a:solidFill>
          <a:srgbClr val="FF7C80"/>
        </a:solidFill>
      </dgm:spPr>
      <dgm:t>
        <a:bodyPr/>
        <a:lstStyle/>
        <a:p>
          <a:r>
            <a:rPr lang="es-MX" sz="1600" dirty="0">
              <a:latin typeface="Gothic720 BT" panose="020C0603020203020204" pitchFamily="34" charset="0"/>
            </a:rPr>
            <a:t>7. Simulación</a:t>
          </a:r>
        </a:p>
      </dgm:t>
    </dgm:pt>
    <dgm:pt modelId="{3DD38826-31FD-41E0-9FD2-1D7174E7A41F}" type="parTrans" cxnId="{363B7F68-EB48-48F7-B381-AB484770F24A}">
      <dgm:prSet/>
      <dgm:spPr/>
      <dgm:t>
        <a:bodyPr/>
        <a:lstStyle/>
        <a:p>
          <a:endParaRPr lang="es-MX">
            <a:latin typeface="Gothic720 BT" panose="020C0603020203020204" pitchFamily="34" charset="0"/>
          </a:endParaRPr>
        </a:p>
      </dgm:t>
    </dgm:pt>
    <dgm:pt modelId="{31070722-04D6-4F95-BF3A-D5A65DFE9677}" type="sibTrans" cxnId="{363B7F68-EB48-48F7-B381-AB484770F24A}">
      <dgm:prSet/>
      <dgm:spPr/>
      <dgm:t>
        <a:bodyPr/>
        <a:lstStyle/>
        <a:p>
          <a:endParaRPr lang="es-MX">
            <a:latin typeface="Gothic720 BT" panose="020C0603020203020204" pitchFamily="34" charset="0"/>
          </a:endParaRPr>
        </a:p>
      </dgm:t>
    </dgm:pt>
    <dgm:pt modelId="{996DD60E-C50A-4404-8FB1-77DDB8A649B1}">
      <dgm:prSet phldrT="[Texto]"/>
      <dgm:spPr/>
      <dgm:t>
        <a:bodyPr/>
        <a:lstStyle/>
        <a:p>
          <a:r>
            <a:rPr lang="es-MX" dirty="0">
              <a:latin typeface="Gothic720 BT" panose="020C0603020203020204" pitchFamily="34" charset="0"/>
            </a:rPr>
            <a:t>1. Información sobrepuesta</a:t>
          </a:r>
        </a:p>
      </dgm:t>
    </dgm:pt>
    <dgm:pt modelId="{518CA9FF-4798-43D1-9092-2A5572D1FAB5}" type="parTrans" cxnId="{D42615C8-BF3B-48ED-A14F-46F58461393A}">
      <dgm:prSet/>
      <dgm:spPr/>
      <dgm:t>
        <a:bodyPr/>
        <a:lstStyle/>
        <a:p>
          <a:endParaRPr lang="es-MX">
            <a:latin typeface="Gothic720 BT" panose="020C0603020203020204" pitchFamily="34" charset="0"/>
          </a:endParaRPr>
        </a:p>
      </dgm:t>
    </dgm:pt>
    <dgm:pt modelId="{65E3B528-BFA3-4941-9FAD-328F1E184E31}" type="sibTrans" cxnId="{D42615C8-BF3B-48ED-A14F-46F58461393A}">
      <dgm:prSet/>
      <dgm:spPr/>
      <dgm:t>
        <a:bodyPr/>
        <a:lstStyle/>
        <a:p>
          <a:endParaRPr lang="es-MX">
            <a:latin typeface="Gothic720 BT" panose="020C0603020203020204" pitchFamily="34" charset="0"/>
          </a:endParaRPr>
        </a:p>
      </dgm:t>
    </dgm:pt>
    <dgm:pt modelId="{AE636AAB-39F7-4259-8B78-5BF06F578C39}">
      <dgm:prSet phldrT="[Texto]"/>
      <dgm:spPr/>
      <dgm:t>
        <a:bodyPr/>
        <a:lstStyle/>
        <a:p>
          <a:r>
            <a:rPr lang="es-MX" dirty="0">
              <a:latin typeface="Gothic720 BT" panose="020C0603020203020204" pitchFamily="34" charset="0"/>
            </a:rPr>
            <a:t>2. La información </a:t>
          </a:r>
          <a:r>
            <a:rPr lang="es-MX">
              <a:latin typeface="Gothic720 BT" panose="020C0603020203020204" pitchFamily="34" charset="0"/>
            </a:rPr>
            <a:t>no coincide</a:t>
          </a:r>
          <a:endParaRPr lang="es-MX" dirty="0">
            <a:latin typeface="Gothic720 BT" panose="020C0603020203020204" pitchFamily="34" charset="0"/>
          </a:endParaRPr>
        </a:p>
      </dgm:t>
    </dgm:pt>
    <dgm:pt modelId="{29501838-D6F0-4CAF-869C-9F17C8EA0D25}" type="parTrans" cxnId="{AD737B71-C4BD-4A33-8D8A-E5B4410154A1}">
      <dgm:prSet/>
      <dgm:spPr>
        <a:ln>
          <a:solidFill>
            <a:srgbClr val="CA060B"/>
          </a:solidFill>
        </a:ln>
      </dgm:spPr>
      <dgm:t>
        <a:bodyPr/>
        <a:lstStyle/>
        <a:p>
          <a:endParaRPr lang="es-MX">
            <a:latin typeface="Gothic720 BT" panose="020C0603020203020204" pitchFamily="34" charset="0"/>
          </a:endParaRPr>
        </a:p>
      </dgm:t>
    </dgm:pt>
    <dgm:pt modelId="{A26CF9E7-26DB-452A-AF8E-89EE04198E3C}" type="sibTrans" cxnId="{AD737B71-C4BD-4A33-8D8A-E5B4410154A1}">
      <dgm:prSet/>
      <dgm:spPr/>
      <dgm:t>
        <a:bodyPr/>
        <a:lstStyle/>
        <a:p>
          <a:endParaRPr lang="es-MX">
            <a:latin typeface="Gothic720 BT" panose="020C0603020203020204" pitchFamily="34" charset="0"/>
          </a:endParaRPr>
        </a:p>
      </dgm:t>
    </dgm:pt>
    <dgm:pt modelId="{0BB31144-A71A-436B-B714-BA7FB7BA4667}" type="pres">
      <dgm:prSet presAssocID="{C82DED12-8AB6-45C7-87B1-68A78AAB9547}" presName="diagram" presStyleCnt="0">
        <dgm:presLayoutVars>
          <dgm:chPref val="1"/>
          <dgm:dir/>
          <dgm:animOne val="branch"/>
          <dgm:animLvl val="lvl"/>
          <dgm:resizeHandles/>
        </dgm:presLayoutVars>
      </dgm:prSet>
      <dgm:spPr/>
    </dgm:pt>
    <dgm:pt modelId="{78B2F615-08E4-4368-A2F9-C2AF4B99E05B}" type="pres">
      <dgm:prSet presAssocID="{6D9CFE28-8EA0-4FEA-B50F-69BB717A7262}" presName="root" presStyleCnt="0"/>
      <dgm:spPr/>
    </dgm:pt>
    <dgm:pt modelId="{BE3FDFEF-B48B-41FA-A6A4-1FCB9C955B9E}" type="pres">
      <dgm:prSet presAssocID="{6D9CFE28-8EA0-4FEA-B50F-69BB717A7262}" presName="rootComposite" presStyleCnt="0"/>
      <dgm:spPr/>
    </dgm:pt>
    <dgm:pt modelId="{CF31F806-40B4-442F-B869-7032B9657014}" type="pres">
      <dgm:prSet presAssocID="{6D9CFE28-8EA0-4FEA-B50F-69BB717A7262}" presName="rootText" presStyleLbl="node1" presStyleIdx="0" presStyleCnt="3"/>
      <dgm:spPr/>
    </dgm:pt>
    <dgm:pt modelId="{72B0531C-A651-4C51-B0DA-62991DE72910}" type="pres">
      <dgm:prSet presAssocID="{6D9CFE28-8EA0-4FEA-B50F-69BB717A7262}" presName="rootConnector" presStyleLbl="node1" presStyleIdx="0" presStyleCnt="3"/>
      <dgm:spPr/>
    </dgm:pt>
    <dgm:pt modelId="{1CD37560-5105-423D-935F-C1B4781A3601}" type="pres">
      <dgm:prSet presAssocID="{6D9CFE28-8EA0-4FEA-B50F-69BB717A7262}" presName="childShape" presStyleCnt="0"/>
      <dgm:spPr/>
    </dgm:pt>
    <dgm:pt modelId="{B04762B3-16A0-48DC-80F1-8D965841001E}" type="pres">
      <dgm:prSet presAssocID="{7FC14152-3183-4175-B923-3F92AED08A29}" presName="Name13" presStyleLbl="parChTrans1D2" presStyleIdx="0" presStyleCnt="4"/>
      <dgm:spPr/>
    </dgm:pt>
    <dgm:pt modelId="{4E4CC906-B872-4A32-953A-B8FE1875C942}" type="pres">
      <dgm:prSet presAssocID="{4CBB0F4E-DF10-452A-B22A-971CE9135C96}" presName="childText" presStyleLbl="bgAcc1" presStyleIdx="0" presStyleCnt="4">
        <dgm:presLayoutVars>
          <dgm:bulletEnabled val="1"/>
        </dgm:presLayoutVars>
      </dgm:prSet>
      <dgm:spPr/>
    </dgm:pt>
    <dgm:pt modelId="{855185E9-1E62-4FB3-9F79-1DC3A92884C9}" type="pres">
      <dgm:prSet presAssocID="{DFD2CAB9-DB45-4A7B-A5F2-4A682AEB5764}" presName="root" presStyleCnt="0"/>
      <dgm:spPr/>
    </dgm:pt>
    <dgm:pt modelId="{2270B2A0-4153-4E15-A081-51D724765905}" type="pres">
      <dgm:prSet presAssocID="{DFD2CAB9-DB45-4A7B-A5F2-4A682AEB5764}" presName="rootComposite" presStyleCnt="0"/>
      <dgm:spPr/>
    </dgm:pt>
    <dgm:pt modelId="{E9841BD6-D535-4291-B143-ACE8545331B7}" type="pres">
      <dgm:prSet presAssocID="{DFD2CAB9-DB45-4A7B-A5F2-4A682AEB5764}" presName="rootText" presStyleLbl="node1" presStyleIdx="1" presStyleCnt="3"/>
      <dgm:spPr/>
    </dgm:pt>
    <dgm:pt modelId="{DB097B77-E715-471E-B504-9663591E9760}" type="pres">
      <dgm:prSet presAssocID="{DFD2CAB9-DB45-4A7B-A5F2-4A682AEB5764}" presName="rootConnector" presStyleLbl="node1" presStyleIdx="1" presStyleCnt="3"/>
      <dgm:spPr/>
    </dgm:pt>
    <dgm:pt modelId="{C4703162-D576-4E1C-A88C-8B7D94DD0549}" type="pres">
      <dgm:prSet presAssocID="{DFD2CAB9-DB45-4A7B-A5F2-4A682AEB5764}" presName="childShape" presStyleCnt="0"/>
      <dgm:spPr/>
    </dgm:pt>
    <dgm:pt modelId="{0CFDA7E0-52C6-4D4D-B720-74AE8E4347B7}" type="pres">
      <dgm:prSet presAssocID="{E166F14C-80E7-4812-BA0E-396E76DA358C}" presName="Name13" presStyleLbl="parChTrans1D2" presStyleIdx="1" presStyleCnt="4"/>
      <dgm:spPr/>
    </dgm:pt>
    <dgm:pt modelId="{40F44F38-E57D-4D96-9394-C77965858473}" type="pres">
      <dgm:prSet presAssocID="{76FC4434-24DE-4242-9521-77915A2EC441}" presName="childText" presStyleLbl="bgAcc1" presStyleIdx="1" presStyleCnt="4">
        <dgm:presLayoutVars>
          <dgm:bulletEnabled val="1"/>
        </dgm:presLayoutVars>
      </dgm:prSet>
      <dgm:spPr/>
    </dgm:pt>
    <dgm:pt modelId="{34ECE56E-B658-40B7-B6E2-8714B44EEF14}" type="pres">
      <dgm:prSet presAssocID="{227473F9-DF9A-4BAF-865A-882D2C2FFEA9}" presName="root" presStyleCnt="0"/>
      <dgm:spPr/>
    </dgm:pt>
    <dgm:pt modelId="{D645A146-C74E-4821-B287-CD206FB38F6C}" type="pres">
      <dgm:prSet presAssocID="{227473F9-DF9A-4BAF-865A-882D2C2FFEA9}" presName="rootComposite" presStyleCnt="0"/>
      <dgm:spPr/>
    </dgm:pt>
    <dgm:pt modelId="{4B378A12-3D82-4FCA-8CCB-963B00966948}" type="pres">
      <dgm:prSet presAssocID="{227473F9-DF9A-4BAF-865A-882D2C2FFEA9}" presName="rootText" presStyleLbl="node1" presStyleIdx="2" presStyleCnt="3"/>
      <dgm:spPr/>
    </dgm:pt>
    <dgm:pt modelId="{71CA5924-64AC-495C-BD0B-DD16BE2E04B0}" type="pres">
      <dgm:prSet presAssocID="{227473F9-DF9A-4BAF-865A-882D2C2FFEA9}" presName="rootConnector" presStyleLbl="node1" presStyleIdx="2" presStyleCnt="3"/>
      <dgm:spPr/>
    </dgm:pt>
    <dgm:pt modelId="{D9A681B6-2681-4C96-BFD6-2ED80A56BA2C}" type="pres">
      <dgm:prSet presAssocID="{227473F9-DF9A-4BAF-865A-882D2C2FFEA9}" presName="childShape" presStyleCnt="0"/>
      <dgm:spPr/>
    </dgm:pt>
    <dgm:pt modelId="{659912A2-E641-44AF-B254-9574815D2399}" type="pres">
      <dgm:prSet presAssocID="{518CA9FF-4798-43D1-9092-2A5572D1FAB5}" presName="Name13" presStyleLbl="parChTrans1D2" presStyleIdx="2" presStyleCnt="4"/>
      <dgm:spPr/>
    </dgm:pt>
    <dgm:pt modelId="{339C79BC-4D09-4A25-9EFD-6FA7CEFC0CD0}" type="pres">
      <dgm:prSet presAssocID="{996DD60E-C50A-4404-8FB1-77DDB8A649B1}" presName="childText" presStyleLbl="bgAcc1" presStyleIdx="2" presStyleCnt="4">
        <dgm:presLayoutVars>
          <dgm:bulletEnabled val="1"/>
        </dgm:presLayoutVars>
      </dgm:prSet>
      <dgm:spPr/>
    </dgm:pt>
    <dgm:pt modelId="{17567544-CAFB-4886-BC6D-F5247AFBC923}" type="pres">
      <dgm:prSet presAssocID="{29501838-D6F0-4CAF-869C-9F17C8EA0D25}" presName="Name13" presStyleLbl="parChTrans1D2" presStyleIdx="3" presStyleCnt="4"/>
      <dgm:spPr/>
    </dgm:pt>
    <dgm:pt modelId="{F21252E0-C744-413B-BC93-3ABE0B7DC204}" type="pres">
      <dgm:prSet presAssocID="{AE636AAB-39F7-4259-8B78-5BF06F578C39}" presName="childText" presStyleLbl="bgAcc1" presStyleIdx="3" presStyleCnt="4">
        <dgm:presLayoutVars>
          <dgm:bulletEnabled val="1"/>
        </dgm:presLayoutVars>
      </dgm:prSet>
      <dgm:spPr/>
    </dgm:pt>
  </dgm:ptLst>
  <dgm:cxnLst>
    <dgm:cxn modelId="{583D4D19-73B1-4C6B-9364-27C88092A540}" type="presOf" srcId="{E166F14C-80E7-4812-BA0E-396E76DA358C}" destId="{0CFDA7E0-52C6-4D4D-B720-74AE8E4347B7}" srcOrd="0" destOrd="0" presId="urn:microsoft.com/office/officeart/2005/8/layout/hierarchy3"/>
    <dgm:cxn modelId="{5914311F-3720-4E62-BE4B-8CC731606DE8}" type="presOf" srcId="{6D9CFE28-8EA0-4FEA-B50F-69BB717A7262}" destId="{CF31F806-40B4-442F-B869-7032B9657014}" srcOrd="0" destOrd="0" presId="urn:microsoft.com/office/officeart/2005/8/layout/hierarchy3"/>
    <dgm:cxn modelId="{6F6A6B24-C210-4A26-A97E-D0123B2125A7}" type="presOf" srcId="{29501838-D6F0-4CAF-869C-9F17C8EA0D25}" destId="{17567544-CAFB-4886-BC6D-F5247AFBC923}" srcOrd="0" destOrd="0" presId="urn:microsoft.com/office/officeart/2005/8/layout/hierarchy3"/>
    <dgm:cxn modelId="{1153DB31-730C-4275-AC9B-0DA37E269B29}" srcId="{6D9CFE28-8EA0-4FEA-B50F-69BB717A7262}" destId="{4CBB0F4E-DF10-452A-B22A-971CE9135C96}" srcOrd="0" destOrd="0" parTransId="{7FC14152-3183-4175-B923-3F92AED08A29}" sibTransId="{91B5D4E9-B053-4D8F-89DA-AE74D98CB727}"/>
    <dgm:cxn modelId="{6F655E38-77EA-4E2B-9BFE-07EB797E665F}" srcId="{C82DED12-8AB6-45C7-87B1-68A78AAB9547}" destId="{DFD2CAB9-DB45-4A7B-A5F2-4A682AEB5764}" srcOrd="1" destOrd="0" parTransId="{35650863-A341-4C38-8CC5-201E823A006D}" sibTransId="{10045BEF-C3CE-417E-8FE1-B7D93E7443F8}"/>
    <dgm:cxn modelId="{765BA85E-B659-4032-A73B-15864C71AB4A}" type="presOf" srcId="{AE636AAB-39F7-4259-8B78-5BF06F578C39}" destId="{F21252E0-C744-413B-BC93-3ABE0B7DC204}" srcOrd="0" destOrd="0" presId="urn:microsoft.com/office/officeart/2005/8/layout/hierarchy3"/>
    <dgm:cxn modelId="{CC86C25E-DA93-414A-B43F-B01060B8B78A}" type="presOf" srcId="{996DD60E-C50A-4404-8FB1-77DDB8A649B1}" destId="{339C79BC-4D09-4A25-9EFD-6FA7CEFC0CD0}" srcOrd="0" destOrd="0" presId="urn:microsoft.com/office/officeart/2005/8/layout/hierarchy3"/>
    <dgm:cxn modelId="{E0273464-447A-49CA-BE23-8ACD313FB592}" srcId="{DFD2CAB9-DB45-4A7B-A5F2-4A682AEB5764}" destId="{76FC4434-24DE-4242-9521-77915A2EC441}" srcOrd="0" destOrd="0" parTransId="{E166F14C-80E7-4812-BA0E-396E76DA358C}" sibTransId="{A6E8EF4A-9C08-42C8-B8D8-42425E42BABE}"/>
    <dgm:cxn modelId="{363B7F68-EB48-48F7-B381-AB484770F24A}" srcId="{C82DED12-8AB6-45C7-87B1-68A78AAB9547}" destId="{227473F9-DF9A-4BAF-865A-882D2C2FFEA9}" srcOrd="2" destOrd="0" parTransId="{3DD38826-31FD-41E0-9FD2-1D7174E7A41F}" sibTransId="{31070722-04D6-4F95-BF3A-D5A65DFE9677}"/>
    <dgm:cxn modelId="{C8DFDD6E-28B3-420C-810C-992F97083D00}" srcId="{C82DED12-8AB6-45C7-87B1-68A78AAB9547}" destId="{6D9CFE28-8EA0-4FEA-B50F-69BB717A7262}" srcOrd="0" destOrd="0" parTransId="{7E861D85-DA2E-4D75-988C-59BAC297BEF0}" sibTransId="{658F1D1A-2DA2-4306-8E3E-4E5E63E129B2}"/>
    <dgm:cxn modelId="{AD737B71-C4BD-4A33-8D8A-E5B4410154A1}" srcId="{227473F9-DF9A-4BAF-865A-882D2C2FFEA9}" destId="{AE636AAB-39F7-4259-8B78-5BF06F578C39}" srcOrd="1" destOrd="0" parTransId="{29501838-D6F0-4CAF-869C-9F17C8EA0D25}" sibTransId="{A26CF9E7-26DB-452A-AF8E-89EE04198E3C}"/>
    <dgm:cxn modelId="{E6B9AF76-A7E9-4160-91D9-9D60256BAFED}" type="presOf" srcId="{518CA9FF-4798-43D1-9092-2A5572D1FAB5}" destId="{659912A2-E641-44AF-B254-9574815D2399}" srcOrd="0" destOrd="0" presId="urn:microsoft.com/office/officeart/2005/8/layout/hierarchy3"/>
    <dgm:cxn modelId="{09DB1A8D-BF22-4CC5-9A8B-EEFE8DD29605}" type="presOf" srcId="{C82DED12-8AB6-45C7-87B1-68A78AAB9547}" destId="{0BB31144-A71A-436B-B714-BA7FB7BA4667}" srcOrd="0" destOrd="0" presId="urn:microsoft.com/office/officeart/2005/8/layout/hierarchy3"/>
    <dgm:cxn modelId="{9FFF7FAD-4845-4CDE-BED4-71331A9D9A7B}" type="presOf" srcId="{DFD2CAB9-DB45-4A7B-A5F2-4A682AEB5764}" destId="{E9841BD6-D535-4291-B143-ACE8545331B7}" srcOrd="0" destOrd="0" presId="urn:microsoft.com/office/officeart/2005/8/layout/hierarchy3"/>
    <dgm:cxn modelId="{2CBE49C5-88BD-4007-AD65-D2DC44D6C199}" type="presOf" srcId="{227473F9-DF9A-4BAF-865A-882D2C2FFEA9}" destId="{4B378A12-3D82-4FCA-8CCB-963B00966948}" srcOrd="0" destOrd="0" presId="urn:microsoft.com/office/officeart/2005/8/layout/hierarchy3"/>
    <dgm:cxn modelId="{D42615C8-BF3B-48ED-A14F-46F58461393A}" srcId="{227473F9-DF9A-4BAF-865A-882D2C2FFEA9}" destId="{996DD60E-C50A-4404-8FB1-77DDB8A649B1}" srcOrd="0" destOrd="0" parTransId="{518CA9FF-4798-43D1-9092-2A5572D1FAB5}" sibTransId="{65E3B528-BFA3-4941-9FAD-328F1E184E31}"/>
    <dgm:cxn modelId="{5CF064CA-282F-447C-9945-267696CD4719}" type="presOf" srcId="{76FC4434-24DE-4242-9521-77915A2EC441}" destId="{40F44F38-E57D-4D96-9394-C77965858473}" srcOrd="0" destOrd="0" presId="urn:microsoft.com/office/officeart/2005/8/layout/hierarchy3"/>
    <dgm:cxn modelId="{8BB85BCF-99BD-4292-8E51-4B46174165E6}" type="presOf" srcId="{6D9CFE28-8EA0-4FEA-B50F-69BB717A7262}" destId="{72B0531C-A651-4C51-B0DA-62991DE72910}" srcOrd="1" destOrd="0" presId="urn:microsoft.com/office/officeart/2005/8/layout/hierarchy3"/>
    <dgm:cxn modelId="{1F01BAE5-EA48-49E5-8B14-BB6831A188EF}" type="presOf" srcId="{DFD2CAB9-DB45-4A7B-A5F2-4A682AEB5764}" destId="{DB097B77-E715-471E-B504-9663591E9760}" srcOrd="1" destOrd="0" presId="urn:microsoft.com/office/officeart/2005/8/layout/hierarchy3"/>
    <dgm:cxn modelId="{A10E98E9-93A1-4275-9BB4-55D74D765D21}" type="presOf" srcId="{7FC14152-3183-4175-B923-3F92AED08A29}" destId="{B04762B3-16A0-48DC-80F1-8D965841001E}" srcOrd="0" destOrd="0" presId="urn:microsoft.com/office/officeart/2005/8/layout/hierarchy3"/>
    <dgm:cxn modelId="{CA006AF7-E98C-42B9-ABF4-DE0541BA1571}" type="presOf" srcId="{4CBB0F4E-DF10-452A-B22A-971CE9135C96}" destId="{4E4CC906-B872-4A32-953A-B8FE1875C942}" srcOrd="0" destOrd="0" presId="urn:microsoft.com/office/officeart/2005/8/layout/hierarchy3"/>
    <dgm:cxn modelId="{AE7356F9-1AE8-426D-B5F1-043D02E78950}" type="presOf" srcId="{227473F9-DF9A-4BAF-865A-882D2C2FFEA9}" destId="{71CA5924-64AC-495C-BD0B-DD16BE2E04B0}" srcOrd="1" destOrd="0" presId="urn:microsoft.com/office/officeart/2005/8/layout/hierarchy3"/>
    <dgm:cxn modelId="{419FF8F0-BE20-45E3-B401-45BF3F3DCFB0}" type="presParOf" srcId="{0BB31144-A71A-436B-B714-BA7FB7BA4667}" destId="{78B2F615-08E4-4368-A2F9-C2AF4B99E05B}" srcOrd="0" destOrd="0" presId="urn:microsoft.com/office/officeart/2005/8/layout/hierarchy3"/>
    <dgm:cxn modelId="{2E5DDF94-2124-4198-A53C-C82AF73B545C}" type="presParOf" srcId="{78B2F615-08E4-4368-A2F9-C2AF4B99E05B}" destId="{BE3FDFEF-B48B-41FA-A6A4-1FCB9C955B9E}" srcOrd="0" destOrd="0" presId="urn:microsoft.com/office/officeart/2005/8/layout/hierarchy3"/>
    <dgm:cxn modelId="{81FBAA59-8830-4D0C-8DCD-28D0A4841B4C}" type="presParOf" srcId="{BE3FDFEF-B48B-41FA-A6A4-1FCB9C955B9E}" destId="{CF31F806-40B4-442F-B869-7032B9657014}" srcOrd="0" destOrd="0" presId="urn:microsoft.com/office/officeart/2005/8/layout/hierarchy3"/>
    <dgm:cxn modelId="{5413CD37-C72A-4D64-8766-9612B2D4F269}" type="presParOf" srcId="{BE3FDFEF-B48B-41FA-A6A4-1FCB9C955B9E}" destId="{72B0531C-A651-4C51-B0DA-62991DE72910}" srcOrd="1" destOrd="0" presId="urn:microsoft.com/office/officeart/2005/8/layout/hierarchy3"/>
    <dgm:cxn modelId="{EC09959C-D38A-47C9-8CD9-424FD1199263}" type="presParOf" srcId="{78B2F615-08E4-4368-A2F9-C2AF4B99E05B}" destId="{1CD37560-5105-423D-935F-C1B4781A3601}" srcOrd="1" destOrd="0" presId="urn:microsoft.com/office/officeart/2005/8/layout/hierarchy3"/>
    <dgm:cxn modelId="{B501393E-6C3E-43EF-8BA5-84027E546E7A}" type="presParOf" srcId="{1CD37560-5105-423D-935F-C1B4781A3601}" destId="{B04762B3-16A0-48DC-80F1-8D965841001E}" srcOrd="0" destOrd="0" presId="urn:microsoft.com/office/officeart/2005/8/layout/hierarchy3"/>
    <dgm:cxn modelId="{1245DA15-5AC0-4BCC-9CD5-0B29B1CDB58D}" type="presParOf" srcId="{1CD37560-5105-423D-935F-C1B4781A3601}" destId="{4E4CC906-B872-4A32-953A-B8FE1875C942}" srcOrd="1" destOrd="0" presId="urn:microsoft.com/office/officeart/2005/8/layout/hierarchy3"/>
    <dgm:cxn modelId="{E0805136-4741-4CBF-9813-AF26476674BD}" type="presParOf" srcId="{0BB31144-A71A-436B-B714-BA7FB7BA4667}" destId="{855185E9-1E62-4FB3-9F79-1DC3A92884C9}" srcOrd="1" destOrd="0" presId="urn:microsoft.com/office/officeart/2005/8/layout/hierarchy3"/>
    <dgm:cxn modelId="{4FD32BE0-0CBD-4AE6-BC99-B967945D0757}" type="presParOf" srcId="{855185E9-1E62-4FB3-9F79-1DC3A92884C9}" destId="{2270B2A0-4153-4E15-A081-51D724765905}" srcOrd="0" destOrd="0" presId="urn:microsoft.com/office/officeart/2005/8/layout/hierarchy3"/>
    <dgm:cxn modelId="{526F06EE-D1C0-46DF-8C13-D8CBC2605A58}" type="presParOf" srcId="{2270B2A0-4153-4E15-A081-51D724765905}" destId="{E9841BD6-D535-4291-B143-ACE8545331B7}" srcOrd="0" destOrd="0" presId="urn:microsoft.com/office/officeart/2005/8/layout/hierarchy3"/>
    <dgm:cxn modelId="{B038AB13-BE63-4578-A977-BE32874356C0}" type="presParOf" srcId="{2270B2A0-4153-4E15-A081-51D724765905}" destId="{DB097B77-E715-471E-B504-9663591E9760}" srcOrd="1" destOrd="0" presId="urn:microsoft.com/office/officeart/2005/8/layout/hierarchy3"/>
    <dgm:cxn modelId="{B61F6AEF-3D65-4362-A304-9634CB805C56}" type="presParOf" srcId="{855185E9-1E62-4FB3-9F79-1DC3A92884C9}" destId="{C4703162-D576-4E1C-A88C-8B7D94DD0549}" srcOrd="1" destOrd="0" presId="urn:microsoft.com/office/officeart/2005/8/layout/hierarchy3"/>
    <dgm:cxn modelId="{2407AD39-F842-418F-B5D0-66033C5B986E}" type="presParOf" srcId="{C4703162-D576-4E1C-A88C-8B7D94DD0549}" destId="{0CFDA7E0-52C6-4D4D-B720-74AE8E4347B7}" srcOrd="0" destOrd="0" presId="urn:microsoft.com/office/officeart/2005/8/layout/hierarchy3"/>
    <dgm:cxn modelId="{B3089038-5E63-400F-8D8E-BE128E80AF3E}" type="presParOf" srcId="{C4703162-D576-4E1C-A88C-8B7D94DD0549}" destId="{40F44F38-E57D-4D96-9394-C77965858473}" srcOrd="1" destOrd="0" presId="urn:microsoft.com/office/officeart/2005/8/layout/hierarchy3"/>
    <dgm:cxn modelId="{21074EE8-D2FC-47BE-9B1F-E99B0203D9D3}" type="presParOf" srcId="{0BB31144-A71A-436B-B714-BA7FB7BA4667}" destId="{34ECE56E-B658-40B7-B6E2-8714B44EEF14}" srcOrd="2" destOrd="0" presId="urn:microsoft.com/office/officeart/2005/8/layout/hierarchy3"/>
    <dgm:cxn modelId="{755088FB-F018-4A2A-A3B1-314A80382C63}" type="presParOf" srcId="{34ECE56E-B658-40B7-B6E2-8714B44EEF14}" destId="{D645A146-C74E-4821-B287-CD206FB38F6C}" srcOrd="0" destOrd="0" presId="urn:microsoft.com/office/officeart/2005/8/layout/hierarchy3"/>
    <dgm:cxn modelId="{7C0653A6-D7EE-4B2D-8D53-957B0CDA976D}" type="presParOf" srcId="{D645A146-C74E-4821-B287-CD206FB38F6C}" destId="{4B378A12-3D82-4FCA-8CCB-963B00966948}" srcOrd="0" destOrd="0" presId="urn:microsoft.com/office/officeart/2005/8/layout/hierarchy3"/>
    <dgm:cxn modelId="{8BBE1E5A-D454-4C30-A5CF-8365496BECFF}" type="presParOf" srcId="{D645A146-C74E-4821-B287-CD206FB38F6C}" destId="{71CA5924-64AC-495C-BD0B-DD16BE2E04B0}" srcOrd="1" destOrd="0" presId="urn:microsoft.com/office/officeart/2005/8/layout/hierarchy3"/>
    <dgm:cxn modelId="{E6C09153-814D-4621-9FA0-E45E2868CFDF}" type="presParOf" srcId="{34ECE56E-B658-40B7-B6E2-8714B44EEF14}" destId="{D9A681B6-2681-4C96-BFD6-2ED80A56BA2C}" srcOrd="1" destOrd="0" presId="urn:microsoft.com/office/officeart/2005/8/layout/hierarchy3"/>
    <dgm:cxn modelId="{4C547A55-5F18-4BAE-904B-F823E7C401D7}" type="presParOf" srcId="{D9A681B6-2681-4C96-BFD6-2ED80A56BA2C}" destId="{659912A2-E641-44AF-B254-9574815D2399}" srcOrd="0" destOrd="0" presId="urn:microsoft.com/office/officeart/2005/8/layout/hierarchy3"/>
    <dgm:cxn modelId="{55F9D2B7-4872-4CE4-A277-FA1EB37C3855}" type="presParOf" srcId="{D9A681B6-2681-4C96-BFD6-2ED80A56BA2C}" destId="{339C79BC-4D09-4A25-9EFD-6FA7CEFC0CD0}" srcOrd="1" destOrd="0" presId="urn:microsoft.com/office/officeart/2005/8/layout/hierarchy3"/>
    <dgm:cxn modelId="{AF715786-C561-48D2-BF27-45ED87243A1E}" type="presParOf" srcId="{D9A681B6-2681-4C96-BFD6-2ED80A56BA2C}" destId="{17567544-CAFB-4886-BC6D-F5247AFBC923}" srcOrd="2" destOrd="0" presId="urn:microsoft.com/office/officeart/2005/8/layout/hierarchy3"/>
    <dgm:cxn modelId="{30EB4587-8920-4833-BD2C-9EDDF9C21E6B}" type="presParOf" srcId="{D9A681B6-2681-4C96-BFD6-2ED80A56BA2C}" destId="{F21252E0-C744-413B-BC93-3ABE0B7DC20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FCFBC-84D2-4B78-B641-CB8DEEFE80DA}">
      <dsp:nvSpPr>
        <dsp:cNvPr id="0" name=""/>
        <dsp:cNvSpPr/>
      </dsp:nvSpPr>
      <dsp:spPr>
        <a:xfrm>
          <a:off x="0" y="0"/>
          <a:ext cx="46909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DB6068-6BE1-445D-8950-1750C3218E7A}">
      <dsp:nvSpPr>
        <dsp:cNvPr id="0" name=""/>
        <dsp:cNvSpPr/>
      </dsp:nvSpPr>
      <dsp:spPr>
        <a:xfrm>
          <a:off x="0" y="0"/>
          <a:ext cx="938196" cy="4092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just" defTabSz="444500">
            <a:lnSpc>
              <a:spcPct val="90000"/>
            </a:lnSpc>
            <a:spcBef>
              <a:spcPct val="0"/>
            </a:spcBef>
            <a:spcAft>
              <a:spcPct val="35000"/>
            </a:spcAft>
            <a:buNone/>
          </a:pPr>
          <a:r>
            <a:rPr lang="es-MX" sz="1000" kern="1200" dirty="0">
              <a:latin typeface="Gothic720 BT" panose="020C0603020203020204" pitchFamily="34" charset="0"/>
            </a:rPr>
            <a:t>Herramienta tecnológica implementada por el INE</a:t>
          </a:r>
        </a:p>
      </dsp:txBody>
      <dsp:txXfrm>
        <a:off x="0" y="0"/>
        <a:ext cx="938196" cy="4092287"/>
      </dsp:txXfrm>
    </dsp:sp>
    <dsp:sp modelId="{DDC396D8-E82A-4AAA-9B66-461C5FA08561}">
      <dsp:nvSpPr>
        <dsp:cNvPr id="0" name=""/>
        <dsp:cNvSpPr/>
      </dsp:nvSpPr>
      <dsp:spPr>
        <a:xfrm>
          <a:off x="1008561" y="63941"/>
          <a:ext cx="3682422" cy="1278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kern="1200" dirty="0">
              <a:latin typeface="Gothic720 BT" panose="020C0603020203020204" pitchFamily="34" charset="0"/>
            </a:rPr>
            <a:t>Recabar el apoyo de la ciudadanía de las personas aspirantes a una candidatura independiente.</a:t>
          </a:r>
        </a:p>
      </dsp:txBody>
      <dsp:txXfrm>
        <a:off x="1008561" y="63941"/>
        <a:ext cx="3682422" cy="1278839"/>
      </dsp:txXfrm>
    </dsp:sp>
    <dsp:sp modelId="{119D26B7-F30D-4EBF-9ABF-5CA7A43D0609}">
      <dsp:nvSpPr>
        <dsp:cNvPr id="0" name=""/>
        <dsp:cNvSpPr/>
      </dsp:nvSpPr>
      <dsp:spPr>
        <a:xfrm>
          <a:off x="938196" y="1342781"/>
          <a:ext cx="375278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87583B-96EC-48F8-A058-C2B87E953B23}">
      <dsp:nvSpPr>
        <dsp:cNvPr id="0" name=""/>
        <dsp:cNvSpPr/>
      </dsp:nvSpPr>
      <dsp:spPr>
        <a:xfrm>
          <a:off x="1008561" y="1406723"/>
          <a:ext cx="3682422" cy="1278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kern="1200" dirty="0">
              <a:latin typeface="Gothic720 BT" panose="020C0603020203020204" pitchFamily="34" charset="0"/>
            </a:rPr>
            <a:t>Llevar un registro de las personas auxiliares.</a:t>
          </a:r>
        </a:p>
      </dsp:txBody>
      <dsp:txXfrm>
        <a:off x="1008561" y="1406723"/>
        <a:ext cx="3682422" cy="1278839"/>
      </dsp:txXfrm>
    </dsp:sp>
    <dsp:sp modelId="{5D17EAD6-EAA9-4716-9634-DFCB30E2B3A2}">
      <dsp:nvSpPr>
        <dsp:cNvPr id="0" name=""/>
        <dsp:cNvSpPr/>
      </dsp:nvSpPr>
      <dsp:spPr>
        <a:xfrm>
          <a:off x="938196" y="2685563"/>
          <a:ext cx="375278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D75F7D-12C6-439A-B7F9-5520C1D44FBA}">
      <dsp:nvSpPr>
        <dsp:cNvPr id="0" name=""/>
        <dsp:cNvSpPr/>
      </dsp:nvSpPr>
      <dsp:spPr>
        <a:xfrm>
          <a:off x="1008561" y="2749505"/>
          <a:ext cx="3682422" cy="1278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kern="1200" dirty="0">
              <a:latin typeface="Gothic720 BT" panose="020C0603020203020204" pitchFamily="34" charset="0"/>
            </a:rPr>
            <a:t>Verificar el estado registral de la ciudadanía que ha proporcionado su apoyo.</a:t>
          </a:r>
        </a:p>
      </dsp:txBody>
      <dsp:txXfrm>
        <a:off x="1008561" y="2749505"/>
        <a:ext cx="3682422" cy="1278839"/>
      </dsp:txXfrm>
    </dsp:sp>
    <dsp:sp modelId="{B0BF0BD4-EB96-4BFA-A238-BBC1B056DE0B}">
      <dsp:nvSpPr>
        <dsp:cNvPr id="0" name=""/>
        <dsp:cNvSpPr/>
      </dsp:nvSpPr>
      <dsp:spPr>
        <a:xfrm>
          <a:off x="938196" y="4028345"/>
          <a:ext cx="375278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01E1A-780D-4413-9B21-23548235AB91}">
      <dsp:nvSpPr>
        <dsp:cNvPr id="0" name=""/>
        <dsp:cNvSpPr/>
      </dsp:nvSpPr>
      <dsp:spPr>
        <a:xfrm>
          <a:off x="0" y="0"/>
          <a:ext cx="3645988" cy="1993523"/>
        </a:xfrm>
        <a:prstGeom prst="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s-MX" sz="2800" kern="1200" dirty="0">
              <a:latin typeface="Gothic720 BT" panose="020C0603020203020204" pitchFamily="34" charset="0"/>
            </a:rPr>
            <a:t>¿Cómo se obtiene?</a:t>
          </a:r>
        </a:p>
      </dsp:txBody>
      <dsp:txXfrm>
        <a:off x="0" y="0"/>
        <a:ext cx="3645988" cy="1076502"/>
      </dsp:txXfrm>
    </dsp:sp>
    <dsp:sp modelId="{58A756E6-8A84-4A76-91D2-2DF37790B4BA}">
      <dsp:nvSpPr>
        <dsp:cNvPr id="0" name=""/>
        <dsp:cNvSpPr/>
      </dsp:nvSpPr>
      <dsp:spPr>
        <a:xfrm>
          <a:off x="0" y="1036631"/>
          <a:ext cx="1822993" cy="91702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MX" sz="1400" b="1" kern="1200" dirty="0">
              <a:latin typeface="Gothic720 BT" panose="020C0603020203020204" pitchFamily="34" charset="0"/>
            </a:rPr>
            <a:t>Play Store</a:t>
          </a:r>
        </a:p>
        <a:p>
          <a:pPr marL="0" lvl="0" indent="0" algn="ctr" defTabSz="622300">
            <a:lnSpc>
              <a:spcPct val="90000"/>
            </a:lnSpc>
            <a:spcBef>
              <a:spcPct val="0"/>
            </a:spcBef>
            <a:spcAft>
              <a:spcPct val="35000"/>
            </a:spcAft>
            <a:buNone/>
          </a:pPr>
          <a:r>
            <a:rPr lang="es-MX" sz="1200" kern="1200" dirty="0">
              <a:latin typeface="Gothic720 BT" panose="020C0603020203020204" pitchFamily="34" charset="0"/>
            </a:rPr>
            <a:t> Dispositivos móviles con sistema operativo Android*</a:t>
          </a:r>
        </a:p>
      </dsp:txBody>
      <dsp:txXfrm>
        <a:off x="0" y="1036631"/>
        <a:ext cx="1822993" cy="917020"/>
      </dsp:txXfrm>
    </dsp:sp>
    <dsp:sp modelId="{71BE71F9-E66B-4F33-A247-7CB3C8F0FF4C}">
      <dsp:nvSpPr>
        <dsp:cNvPr id="0" name=""/>
        <dsp:cNvSpPr/>
      </dsp:nvSpPr>
      <dsp:spPr>
        <a:xfrm>
          <a:off x="1822994" y="1036631"/>
          <a:ext cx="1822993" cy="917020"/>
        </a:xfrm>
        <a:prstGeom prst="rect">
          <a:avLst/>
        </a:prstGeom>
        <a:solidFill>
          <a:schemeClr val="accent3">
            <a:alpha val="90000"/>
            <a:tint val="40000"/>
            <a:hueOff val="0"/>
            <a:satOff val="0"/>
            <a:lumOff val="0"/>
            <a:alphaOff val="-4000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s-MX" sz="1400" b="1" kern="1200" dirty="0">
              <a:latin typeface="Gothic720 BT" panose="020C0603020203020204" pitchFamily="34" charset="0"/>
            </a:rPr>
            <a:t>Apple Store </a:t>
          </a:r>
        </a:p>
        <a:p>
          <a:pPr marL="0" lvl="0" indent="0" algn="ctr" defTabSz="622300">
            <a:lnSpc>
              <a:spcPct val="90000"/>
            </a:lnSpc>
            <a:spcBef>
              <a:spcPct val="0"/>
            </a:spcBef>
            <a:spcAft>
              <a:spcPct val="35000"/>
            </a:spcAft>
            <a:buNone/>
          </a:pPr>
          <a:r>
            <a:rPr lang="es-MX" sz="1200" kern="1200" dirty="0">
              <a:latin typeface="Gothic720 BT" panose="020C0603020203020204" pitchFamily="34" charset="0"/>
            </a:rPr>
            <a:t>Dispositivos móviles con sistema operativo iOS*</a:t>
          </a:r>
        </a:p>
      </dsp:txBody>
      <dsp:txXfrm>
        <a:off x="1822994" y="1036631"/>
        <a:ext cx="1822993" cy="917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6F8A7-43E7-4A46-960A-A37662E3785D}">
      <dsp:nvSpPr>
        <dsp:cNvPr id="0" name=""/>
        <dsp:cNvSpPr/>
      </dsp:nvSpPr>
      <dsp:spPr>
        <a:xfrm>
          <a:off x="1992642" y="487513"/>
          <a:ext cx="377258" cy="91440"/>
        </a:xfrm>
        <a:custGeom>
          <a:avLst/>
          <a:gdLst/>
          <a:ahLst/>
          <a:cxnLst/>
          <a:rect l="0" t="0" r="0" b="0"/>
          <a:pathLst>
            <a:path>
              <a:moveTo>
                <a:pt x="0" y="45720"/>
              </a:moveTo>
              <a:lnTo>
                <a:pt x="377258" y="45720"/>
              </a:lnTo>
            </a:path>
          </a:pathLst>
        </a:custGeom>
        <a:noFill/>
        <a:ln w="190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171075" y="531194"/>
        <a:ext cx="20392" cy="4078"/>
      </dsp:txXfrm>
    </dsp:sp>
    <dsp:sp modelId="{4E17CB59-777D-4F96-96F4-491AAB5FF3AF}">
      <dsp:nvSpPr>
        <dsp:cNvPr id="0" name=""/>
        <dsp:cNvSpPr/>
      </dsp:nvSpPr>
      <dsp:spPr>
        <a:xfrm>
          <a:off x="221146" y="1244"/>
          <a:ext cx="1773296" cy="1063977"/>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Gothic720 BT" panose="020C0603020203020204" pitchFamily="34" charset="0"/>
            </a:rPr>
            <a:t>1. Ingresar en la modalidad “Auxiliar”</a:t>
          </a:r>
        </a:p>
      </dsp:txBody>
      <dsp:txXfrm>
        <a:off x="221146" y="1244"/>
        <a:ext cx="1773296" cy="1063977"/>
      </dsp:txXfrm>
    </dsp:sp>
    <dsp:sp modelId="{294D0111-3EF6-449E-A97A-EA327A139D50}">
      <dsp:nvSpPr>
        <dsp:cNvPr id="0" name=""/>
        <dsp:cNvSpPr/>
      </dsp:nvSpPr>
      <dsp:spPr>
        <a:xfrm>
          <a:off x="1107794" y="1063422"/>
          <a:ext cx="2181154" cy="377258"/>
        </a:xfrm>
        <a:custGeom>
          <a:avLst/>
          <a:gdLst/>
          <a:ahLst/>
          <a:cxnLst/>
          <a:rect l="0" t="0" r="0" b="0"/>
          <a:pathLst>
            <a:path>
              <a:moveTo>
                <a:pt x="2181154" y="0"/>
              </a:moveTo>
              <a:lnTo>
                <a:pt x="2181154" y="205729"/>
              </a:lnTo>
              <a:lnTo>
                <a:pt x="0" y="205729"/>
              </a:lnTo>
              <a:lnTo>
                <a:pt x="0" y="377258"/>
              </a:lnTo>
            </a:path>
          </a:pathLst>
        </a:custGeom>
        <a:noFill/>
        <a:ln w="190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142898" y="1250012"/>
        <a:ext cx="110947" cy="4078"/>
      </dsp:txXfrm>
    </dsp:sp>
    <dsp:sp modelId="{5562784C-DE4F-42FB-8C8A-5C16F25EC061}">
      <dsp:nvSpPr>
        <dsp:cNvPr id="0" name=""/>
        <dsp:cNvSpPr/>
      </dsp:nvSpPr>
      <dsp:spPr>
        <a:xfrm>
          <a:off x="2402301" y="1244"/>
          <a:ext cx="1773296" cy="1063977"/>
        </a:xfrm>
        <a:prstGeom prst="rect">
          <a:avLst/>
        </a:prstGeom>
        <a:solidFill>
          <a:schemeClr val="accent3">
            <a:shade val="80000"/>
            <a:hueOff val="0"/>
            <a:satOff val="0"/>
            <a:lumOff val="47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Gothic720 BT" panose="020C0603020203020204" pitchFamily="34" charset="0"/>
            </a:rPr>
            <a:t>2. Capturar los datos que le proporcionará la persona aspirante y aceptar los permisos que requiere la APP.</a:t>
          </a:r>
        </a:p>
      </dsp:txBody>
      <dsp:txXfrm>
        <a:off x="2402301" y="1244"/>
        <a:ext cx="1773296" cy="1063977"/>
      </dsp:txXfrm>
    </dsp:sp>
    <dsp:sp modelId="{77C3FE98-0E90-4A13-8B61-92037AF7AC81}">
      <dsp:nvSpPr>
        <dsp:cNvPr id="0" name=""/>
        <dsp:cNvSpPr/>
      </dsp:nvSpPr>
      <dsp:spPr>
        <a:xfrm>
          <a:off x="1992642" y="1959349"/>
          <a:ext cx="377258" cy="91440"/>
        </a:xfrm>
        <a:custGeom>
          <a:avLst/>
          <a:gdLst/>
          <a:ahLst/>
          <a:cxnLst/>
          <a:rect l="0" t="0" r="0" b="0"/>
          <a:pathLst>
            <a:path>
              <a:moveTo>
                <a:pt x="0" y="45720"/>
              </a:moveTo>
              <a:lnTo>
                <a:pt x="377258" y="45720"/>
              </a:lnTo>
            </a:path>
          </a:pathLst>
        </a:custGeom>
        <a:noFill/>
        <a:ln w="190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171075" y="2003030"/>
        <a:ext cx="20392" cy="4078"/>
      </dsp:txXfrm>
    </dsp:sp>
    <dsp:sp modelId="{FA8481EA-F8DB-4553-8F4D-A38DB56C6578}">
      <dsp:nvSpPr>
        <dsp:cNvPr id="0" name=""/>
        <dsp:cNvSpPr/>
      </dsp:nvSpPr>
      <dsp:spPr>
        <a:xfrm>
          <a:off x="221146" y="1473080"/>
          <a:ext cx="1773296" cy="1063977"/>
        </a:xfrm>
        <a:prstGeom prst="rect">
          <a:avLst/>
        </a:prstGeom>
        <a:solidFill>
          <a:schemeClr val="accent3">
            <a:shade val="80000"/>
            <a:hueOff val="0"/>
            <a:satOff val="0"/>
            <a:lumOff val="9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Gothic720 BT" panose="020C0603020203020204" pitchFamily="34" charset="0"/>
            </a:rPr>
            <a:t>3. Captar los testigos visuales para generar la Cédula de Registro de Auxiliar.</a:t>
          </a:r>
        </a:p>
      </dsp:txBody>
      <dsp:txXfrm>
        <a:off x="221146" y="1473080"/>
        <a:ext cx="1773296" cy="1063977"/>
      </dsp:txXfrm>
    </dsp:sp>
    <dsp:sp modelId="{1C04E06F-1057-4D5C-AB7F-50A4D47A84F4}">
      <dsp:nvSpPr>
        <dsp:cNvPr id="0" name=""/>
        <dsp:cNvSpPr/>
      </dsp:nvSpPr>
      <dsp:spPr>
        <a:xfrm>
          <a:off x="1107794" y="2535258"/>
          <a:ext cx="2181154" cy="377258"/>
        </a:xfrm>
        <a:custGeom>
          <a:avLst/>
          <a:gdLst/>
          <a:ahLst/>
          <a:cxnLst/>
          <a:rect l="0" t="0" r="0" b="0"/>
          <a:pathLst>
            <a:path>
              <a:moveTo>
                <a:pt x="2181154" y="0"/>
              </a:moveTo>
              <a:lnTo>
                <a:pt x="2181154" y="205729"/>
              </a:lnTo>
              <a:lnTo>
                <a:pt x="0" y="205729"/>
              </a:lnTo>
              <a:lnTo>
                <a:pt x="0" y="377258"/>
              </a:lnTo>
            </a:path>
          </a:pathLst>
        </a:custGeom>
        <a:noFill/>
        <a:ln w="190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142898" y="2721848"/>
        <a:ext cx="110947" cy="4078"/>
      </dsp:txXfrm>
    </dsp:sp>
    <dsp:sp modelId="{70188EA0-F194-453C-B123-343E07C776D3}">
      <dsp:nvSpPr>
        <dsp:cNvPr id="0" name=""/>
        <dsp:cNvSpPr/>
      </dsp:nvSpPr>
      <dsp:spPr>
        <a:xfrm>
          <a:off x="2402301" y="1473080"/>
          <a:ext cx="1773296" cy="1063977"/>
        </a:xfrm>
        <a:prstGeom prst="rect">
          <a:avLst/>
        </a:prstGeom>
        <a:solidFill>
          <a:schemeClr val="accent3">
            <a:shade val="80000"/>
            <a:hueOff val="0"/>
            <a:satOff val="0"/>
            <a:lumOff val="143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Gothic720 BT" panose="020C0603020203020204" pitchFamily="34" charset="0"/>
            </a:rPr>
            <a:t>4. Crear una contraseña local.</a:t>
          </a:r>
        </a:p>
      </dsp:txBody>
      <dsp:txXfrm>
        <a:off x="2402301" y="1473080"/>
        <a:ext cx="1773296" cy="1063977"/>
      </dsp:txXfrm>
    </dsp:sp>
    <dsp:sp modelId="{4495FE6B-94E5-4922-ADC3-EBD736CD15FD}">
      <dsp:nvSpPr>
        <dsp:cNvPr id="0" name=""/>
        <dsp:cNvSpPr/>
      </dsp:nvSpPr>
      <dsp:spPr>
        <a:xfrm>
          <a:off x="221146" y="2944916"/>
          <a:ext cx="1773296" cy="1063977"/>
        </a:xfrm>
        <a:prstGeom prst="rect">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Gothic720 BT" panose="020C0603020203020204" pitchFamily="34" charset="0"/>
            </a:rPr>
            <a:t>5. Recabar apoyo de la ciudadanía.</a:t>
          </a:r>
        </a:p>
      </dsp:txBody>
      <dsp:txXfrm>
        <a:off x="221146" y="2944916"/>
        <a:ext cx="1773296" cy="10639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01B79-319D-4628-87C0-BA3425C02062}">
      <dsp:nvSpPr>
        <dsp:cNvPr id="0" name=""/>
        <dsp:cNvSpPr/>
      </dsp:nvSpPr>
      <dsp:spPr>
        <a:xfrm rot="16200000">
          <a:off x="-865854" y="867847"/>
          <a:ext cx="3691489" cy="1955793"/>
        </a:xfrm>
        <a:prstGeom prst="flowChartManualOperation">
          <a:avLst/>
        </a:prstGeom>
        <a:solidFill>
          <a:srgbClr val="DBCEFE"/>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tx1"/>
              </a:solidFill>
              <a:latin typeface="Gothic720 BT" panose="020C0603020203020204" pitchFamily="34" charset="0"/>
            </a:rPr>
            <a:t>1.</a:t>
          </a:r>
        </a:p>
        <a:p>
          <a:pPr marL="0" lvl="0" indent="0" algn="ctr" defTabSz="800100">
            <a:lnSpc>
              <a:spcPct val="90000"/>
            </a:lnSpc>
            <a:spcBef>
              <a:spcPct val="0"/>
            </a:spcBef>
            <a:spcAft>
              <a:spcPct val="35000"/>
            </a:spcAft>
            <a:buNone/>
          </a:pPr>
          <a:r>
            <a:rPr lang="es-MX" sz="1600" kern="1200" dirty="0">
              <a:solidFill>
                <a:schemeClr val="tx1"/>
              </a:solidFill>
              <a:latin typeface="Gothic720 BT" panose="020C0603020203020204" pitchFamily="34" charset="0"/>
            </a:rPr>
            <a:t>Ingresar a la APP y seleccionar el “Modo Auxiliar” </a:t>
          </a:r>
        </a:p>
      </dsp:txBody>
      <dsp:txXfrm rot="5400000">
        <a:off x="1994" y="738297"/>
        <a:ext cx="1955793" cy="2214893"/>
      </dsp:txXfrm>
    </dsp:sp>
    <dsp:sp modelId="{11EFCB2B-998A-4ED4-8C03-6115D56744F6}">
      <dsp:nvSpPr>
        <dsp:cNvPr id="0" name=""/>
        <dsp:cNvSpPr/>
      </dsp:nvSpPr>
      <dsp:spPr>
        <a:xfrm rot="16200000">
          <a:off x="1236623" y="867847"/>
          <a:ext cx="3691489" cy="1955793"/>
        </a:xfrm>
        <a:prstGeom prst="flowChartManualOperation">
          <a:avLst/>
        </a:prstGeom>
        <a:solidFill>
          <a:srgbClr val="DBCEFE"/>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tx1"/>
              </a:solidFill>
              <a:latin typeface="Gothic720 BT" panose="020C0603020203020204" pitchFamily="34" charset="0"/>
            </a:rPr>
            <a:t>2. </a:t>
          </a:r>
        </a:p>
        <a:p>
          <a:pPr marL="0" lvl="0" indent="0" algn="ctr" defTabSz="800100">
            <a:lnSpc>
              <a:spcPct val="90000"/>
            </a:lnSpc>
            <a:spcBef>
              <a:spcPct val="0"/>
            </a:spcBef>
            <a:spcAft>
              <a:spcPct val="35000"/>
            </a:spcAft>
            <a:buNone/>
          </a:pPr>
          <a:r>
            <a:rPr lang="es-MX" sz="1800" kern="1200" dirty="0">
              <a:solidFill>
                <a:schemeClr val="tx1"/>
              </a:solidFill>
              <a:latin typeface="Gothic720 BT" panose="020C0603020203020204" pitchFamily="34" charset="0"/>
            </a:rPr>
            <a:t>Verificar, validar y constatar que la credencial para votar que presenta la ciudadanía que desea manifestar su apoyo sea original.</a:t>
          </a:r>
        </a:p>
      </dsp:txBody>
      <dsp:txXfrm rot="5400000">
        <a:off x="2104471" y="738297"/>
        <a:ext cx="1955793" cy="2214893"/>
      </dsp:txXfrm>
    </dsp:sp>
    <dsp:sp modelId="{B5397B21-1C50-45A4-9E09-C6050D870CAC}">
      <dsp:nvSpPr>
        <dsp:cNvPr id="0" name=""/>
        <dsp:cNvSpPr/>
      </dsp:nvSpPr>
      <dsp:spPr>
        <a:xfrm rot="16200000">
          <a:off x="3339102" y="867847"/>
          <a:ext cx="3691489" cy="1955793"/>
        </a:xfrm>
        <a:prstGeom prst="flowChartManualOperation">
          <a:avLst/>
        </a:prstGeom>
        <a:solidFill>
          <a:srgbClr val="DBCEFE"/>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tx1"/>
              </a:solidFill>
              <a:latin typeface="Gothic720 BT" panose="020C0603020203020204" pitchFamily="34" charset="0"/>
            </a:rPr>
            <a:t>3. </a:t>
          </a:r>
        </a:p>
        <a:p>
          <a:pPr marL="0" lvl="0" indent="0" algn="ctr" defTabSz="800100">
            <a:lnSpc>
              <a:spcPct val="90000"/>
            </a:lnSpc>
            <a:spcBef>
              <a:spcPct val="0"/>
            </a:spcBef>
            <a:spcAft>
              <a:spcPct val="35000"/>
            </a:spcAft>
            <a:buNone/>
          </a:pPr>
          <a:r>
            <a:rPr lang="es-MX" sz="1800" kern="1200" dirty="0">
              <a:solidFill>
                <a:schemeClr val="tx1"/>
              </a:solidFill>
              <a:latin typeface="Gothic720 BT" panose="020C0603020203020204" pitchFamily="34" charset="0"/>
            </a:rPr>
            <a:t>Tomar una fotografía de anverso y reverso del original de la credencial para votar y verificar que las mismas sean legibles.</a:t>
          </a:r>
        </a:p>
      </dsp:txBody>
      <dsp:txXfrm rot="5400000">
        <a:off x="4206950" y="738297"/>
        <a:ext cx="1955793" cy="2214893"/>
      </dsp:txXfrm>
    </dsp:sp>
    <dsp:sp modelId="{8D2763FA-5C67-4044-A7FB-A7733B653A35}">
      <dsp:nvSpPr>
        <dsp:cNvPr id="0" name=""/>
        <dsp:cNvSpPr/>
      </dsp:nvSpPr>
      <dsp:spPr>
        <a:xfrm rot="16200000">
          <a:off x="5441580" y="867847"/>
          <a:ext cx="3691489" cy="1955793"/>
        </a:xfrm>
        <a:prstGeom prst="flowChartManualOperation">
          <a:avLst/>
        </a:prstGeom>
        <a:solidFill>
          <a:srgbClr val="DBCEFE"/>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tx1"/>
              </a:solidFill>
              <a:latin typeface="Gothic720 BT" panose="020C0603020203020204" pitchFamily="34" charset="0"/>
            </a:rPr>
            <a:t>4. </a:t>
          </a:r>
        </a:p>
        <a:p>
          <a:pPr marL="0" lvl="0" indent="0" algn="ctr" defTabSz="800100">
            <a:lnSpc>
              <a:spcPct val="90000"/>
            </a:lnSpc>
            <a:spcBef>
              <a:spcPct val="0"/>
            </a:spcBef>
            <a:spcAft>
              <a:spcPct val="35000"/>
            </a:spcAft>
            <a:buNone/>
          </a:pPr>
          <a:r>
            <a:rPr lang="es-MX" sz="1800" kern="1200" dirty="0">
              <a:solidFill>
                <a:schemeClr val="tx1"/>
              </a:solidFill>
              <a:latin typeface="Gothic720 BT" panose="020C0603020203020204" pitchFamily="34" charset="0"/>
            </a:rPr>
            <a:t>Tomar una fotografía viva o presencial de la persona que brinda su apoyo.</a:t>
          </a:r>
        </a:p>
      </dsp:txBody>
      <dsp:txXfrm rot="5400000">
        <a:off x="6309428" y="738297"/>
        <a:ext cx="1955793" cy="22148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71580-BCBA-46E9-A641-E651CD714ED0}">
      <dsp:nvSpPr>
        <dsp:cNvPr id="0" name=""/>
        <dsp:cNvSpPr/>
      </dsp:nvSpPr>
      <dsp:spPr>
        <a:xfrm rot="16200000">
          <a:off x="-845032" y="847061"/>
          <a:ext cx="3685606" cy="1991482"/>
        </a:xfrm>
        <a:prstGeom prst="flowChartManualOperation">
          <a:avLst/>
        </a:prstGeom>
        <a:solidFill>
          <a:srgbClr val="DBCEFE"/>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latin typeface="Gothic720 BT" panose="020C0603020203020204" pitchFamily="34" charset="0"/>
            </a:rPr>
            <a:t>5. </a:t>
          </a:r>
        </a:p>
        <a:p>
          <a:pPr marL="0" lvl="0" indent="0" algn="ctr" defTabSz="711200">
            <a:lnSpc>
              <a:spcPct val="90000"/>
            </a:lnSpc>
            <a:spcBef>
              <a:spcPct val="0"/>
            </a:spcBef>
            <a:spcAft>
              <a:spcPct val="35000"/>
            </a:spcAft>
            <a:buNone/>
          </a:pPr>
          <a:r>
            <a:rPr lang="es-MX" sz="1600" kern="1200" dirty="0">
              <a:solidFill>
                <a:schemeClr val="tx1"/>
              </a:solidFill>
              <a:latin typeface="Gothic720 BT" panose="020C0603020203020204" pitchFamily="34" charset="0"/>
            </a:rPr>
            <a:t>Solicitar a la persona que ingrese su firma manuscrita digitalizada a través de la APP y verificar que corresponda con la que aparece en su credencial para votar.</a:t>
          </a:r>
        </a:p>
      </dsp:txBody>
      <dsp:txXfrm rot="5400000">
        <a:off x="2030" y="737120"/>
        <a:ext cx="1991482" cy="2211364"/>
      </dsp:txXfrm>
    </dsp:sp>
    <dsp:sp modelId="{E78F2680-1626-453B-AAEE-BD9217D16398}">
      <dsp:nvSpPr>
        <dsp:cNvPr id="0" name=""/>
        <dsp:cNvSpPr/>
      </dsp:nvSpPr>
      <dsp:spPr>
        <a:xfrm rot="16200000">
          <a:off x="1295811" y="847061"/>
          <a:ext cx="3685606" cy="1991482"/>
        </a:xfrm>
        <a:prstGeom prst="flowChartManualOperation">
          <a:avLst/>
        </a:prstGeom>
        <a:solidFill>
          <a:srgbClr val="DBCEFE"/>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latin typeface="Gothic720 BT" panose="020C0603020203020204" pitchFamily="34" charset="0"/>
            </a:rPr>
            <a:t>6. </a:t>
          </a:r>
        </a:p>
        <a:p>
          <a:pPr marL="0" lvl="0" indent="0" algn="ctr" defTabSz="711200">
            <a:lnSpc>
              <a:spcPct val="90000"/>
            </a:lnSpc>
            <a:spcBef>
              <a:spcPct val="0"/>
            </a:spcBef>
            <a:spcAft>
              <a:spcPct val="35000"/>
            </a:spcAft>
            <a:buNone/>
          </a:pPr>
          <a:r>
            <a:rPr lang="es-MX" sz="1600" kern="1200" dirty="0">
              <a:solidFill>
                <a:schemeClr val="tx1"/>
              </a:solidFill>
              <a:latin typeface="Gothic720 BT" panose="020C0603020203020204" pitchFamily="34" charset="0"/>
            </a:rPr>
            <a:t>Guardar el registro para obtener el número de folio.</a:t>
          </a:r>
        </a:p>
      </dsp:txBody>
      <dsp:txXfrm rot="5400000">
        <a:off x="2142873" y="737120"/>
        <a:ext cx="1991482" cy="2211364"/>
      </dsp:txXfrm>
    </dsp:sp>
    <dsp:sp modelId="{22002FED-A137-4E5F-9ACC-D08B5558B0EE}">
      <dsp:nvSpPr>
        <dsp:cNvPr id="0" name=""/>
        <dsp:cNvSpPr/>
      </dsp:nvSpPr>
      <dsp:spPr>
        <a:xfrm rot="16200000">
          <a:off x="3436655" y="847061"/>
          <a:ext cx="3685606" cy="1991482"/>
        </a:xfrm>
        <a:prstGeom prst="flowChartManualOperation">
          <a:avLst/>
        </a:prstGeom>
        <a:solidFill>
          <a:srgbClr val="DBCEFE"/>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latin typeface="Gothic720 BT" panose="020C0603020203020204" pitchFamily="34" charset="0"/>
            </a:rPr>
            <a:t>7. </a:t>
          </a:r>
        </a:p>
        <a:p>
          <a:pPr marL="0" lvl="0" indent="0" algn="ctr" defTabSz="711200">
            <a:lnSpc>
              <a:spcPct val="90000"/>
            </a:lnSpc>
            <a:spcBef>
              <a:spcPct val="0"/>
            </a:spcBef>
            <a:spcAft>
              <a:spcPct val="35000"/>
            </a:spcAft>
            <a:buNone/>
          </a:pPr>
          <a:r>
            <a:rPr lang="es-MX" sz="1600" kern="1200" dirty="0">
              <a:solidFill>
                <a:schemeClr val="tx1"/>
              </a:solidFill>
              <a:latin typeface="Gothic720 BT" panose="020C0603020203020204" pitchFamily="34" charset="0"/>
            </a:rPr>
            <a:t>Realizar el envío del o los registros que haya captado la persona auxiliar.</a:t>
          </a:r>
        </a:p>
      </dsp:txBody>
      <dsp:txXfrm rot="5400000">
        <a:off x="4283717" y="737120"/>
        <a:ext cx="1991482" cy="2211364"/>
      </dsp:txXfrm>
    </dsp:sp>
    <dsp:sp modelId="{4FA992D5-E882-4BA7-97C3-D592617B12C6}">
      <dsp:nvSpPr>
        <dsp:cNvPr id="0" name=""/>
        <dsp:cNvSpPr/>
      </dsp:nvSpPr>
      <dsp:spPr>
        <a:xfrm rot="16200000">
          <a:off x="5577499" y="847061"/>
          <a:ext cx="3685606" cy="1991482"/>
        </a:xfrm>
        <a:prstGeom prst="flowChartManualOperation">
          <a:avLst/>
        </a:prstGeom>
        <a:solidFill>
          <a:srgbClr val="DBCEFE"/>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latin typeface="Gothic720 BT" panose="020C0603020203020204" pitchFamily="34" charset="0"/>
            </a:rPr>
            <a:t>8. </a:t>
          </a:r>
        </a:p>
        <a:p>
          <a:pPr marL="0" lvl="0" indent="0" algn="ctr" defTabSz="711200">
            <a:lnSpc>
              <a:spcPct val="90000"/>
            </a:lnSpc>
            <a:spcBef>
              <a:spcPct val="0"/>
            </a:spcBef>
            <a:spcAft>
              <a:spcPct val="35000"/>
            </a:spcAft>
            <a:buNone/>
          </a:pPr>
          <a:r>
            <a:rPr lang="es-MX" sz="1600" kern="1200" dirty="0">
              <a:solidFill>
                <a:schemeClr val="tx1"/>
              </a:solidFill>
              <a:latin typeface="Gothic720 BT" panose="020C0603020203020204" pitchFamily="34" charset="0"/>
            </a:rPr>
            <a:t>El sistema envía el acuse de recibo correspondiente a la cuenta de correo electrónico registrada.</a:t>
          </a:r>
        </a:p>
      </dsp:txBody>
      <dsp:txXfrm rot="5400000">
        <a:off x="6424561" y="737120"/>
        <a:ext cx="1991482" cy="22113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DC4D5-F598-4103-9CC3-9CC51EDA4A19}">
      <dsp:nvSpPr>
        <dsp:cNvPr id="0" name=""/>
        <dsp:cNvSpPr/>
      </dsp:nvSpPr>
      <dsp:spPr>
        <a:xfrm>
          <a:off x="1950720" y="471"/>
          <a:ext cx="2926080" cy="1840381"/>
        </a:xfrm>
        <a:prstGeom prst="rightArrow">
          <a:avLst>
            <a:gd name="adj1" fmla="val 75000"/>
            <a:gd name="adj2" fmla="val 50000"/>
          </a:avLst>
        </a:prstGeom>
        <a:solidFill>
          <a:srgbClr val="CCCCFF">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MX" sz="1300" kern="1200" dirty="0"/>
            <a:t>Verifica la situación registral en la base de datos del Padrón Electoral y de la Lista Nominal de Electores.</a:t>
          </a:r>
        </a:p>
        <a:p>
          <a:pPr marL="114300" lvl="1" indent="-114300" algn="l" defTabSz="577850">
            <a:lnSpc>
              <a:spcPct val="90000"/>
            </a:lnSpc>
            <a:spcBef>
              <a:spcPct val="0"/>
            </a:spcBef>
            <a:spcAft>
              <a:spcPct val="15000"/>
            </a:spcAft>
            <a:buChar char="•"/>
          </a:pPr>
          <a:r>
            <a:rPr lang="es-MX" sz="1300" kern="1200" dirty="0"/>
            <a:t>El resulta de la verificación se refleja en el Portal Web.</a:t>
          </a:r>
        </a:p>
      </dsp:txBody>
      <dsp:txXfrm>
        <a:off x="1950720" y="230519"/>
        <a:ext cx="2235937" cy="1380285"/>
      </dsp:txXfrm>
    </dsp:sp>
    <dsp:sp modelId="{C6A520ED-6E73-44FD-8DC6-EE6DFFFA9799}">
      <dsp:nvSpPr>
        <dsp:cNvPr id="0" name=""/>
        <dsp:cNvSpPr/>
      </dsp:nvSpPr>
      <dsp:spPr>
        <a:xfrm>
          <a:off x="0" y="471"/>
          <a:ext cx="1950720" cy="1840381"/>
        </a:xfrm>
        <a:prstGeom prst="roundRect">
          <a:avLst/>
        </a:prstGeom>
        <a:solidFill>
          <a:srgbClr val="FF3399">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s-MX" sz="5500" kern="1200" dirty="0"/>
            <a:t>INE</a:t>
          </a:r>
        </a:p>
      </dsp:txBody>
      <dsp:txXfrm>
        <a:off x="89840" y="90311"/>
        <a:ext cx="1771040" cy="1660701"/>
      </dsp:txXfrm>
    </dsp:sp>
    <dsp:sp modelId="{B696DAEA-ACD7-4FEE-861F-AFB20964AF25}">
      <dsp:nvSpPr>
        <dsp:cNvPr id="0" name=""/>
        <dsp:cNvSpPr/>
      </dsp:nvSpPr>
      <dsp:spPr>
        <a:xfrm>
          <a:off x="1950720" y="2024891"/>
          <a:ext cx="2926080" cy="1840381"/>
        </a:xfrm>
        <a:prstGeom prst="rightArrow">
          <a:avLst>
            <a:gd name="adj1" fmla="val 75000"/>
            <a:gd name="adj2" fmla="val 50000"/>
          </a:avLst>
        </a:prstGeom>
        <a:solidFill>
          <a:srgbClr val="CCCCFF">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ts val="600"/>
            </a:spcAft>
            <a:buChar char="•"/>
          </a:pPr>
          <a:r>
            <a:rPr lang="es-MX" sz="1300" kern="1200" dirty="0"/>
            <a:t>Opera la Mesa de Control que realizará la revisión visual de las imágenes y datos captados por medio de la aplicación.</a:t>
          </a:r>
        </a:p>
        <a:p>
          <a:pPr marL="114300" lvl="1" indent="-114300" algn="l" defTabSz="577850">
            <a:lnSpc>
              <a:spcPct val="90000"/>
            </a:lnSpc>
            <a:spcBef>
              <a:spcPct val="0"/>
            </a:spcBef>
            <a:spcAft>
              <a:spcPct val="15000"/>
            </a:spcAft>
            <a:buChar char="•"/>
          </a:pPr>
          <a:r>
            <a:rPr lang="es-MX" sz="1300" kern="1200" dirty="0"/>
            <a:t>De dicha revisión, se obtienen los registros válidos y no válidos.</a:t>
          </a:r>
        </a:p>
      </dsp:txBody>
      <dsp:txXfrm>
        <a:off x="1950720" y="2254939"/>
        <a:ext cx="2235937" cy="1380285"/>
      </dsp:txXfrm>
    </dsp:sp>
    <dsp:sp modelId="{3A5C8789-5AFB-494E-B6BA-CDCD54FDAC13}">
      <dsp:nvSpPr>
        <dsp:cNvPr id="0" name=""/>
        <dsp:cNvSpPr/>
      </dsp:nvSpPr>
      <dsp:spPr>
        <a:xfrm>
          <a:off x="0" y="2024891"/>
          <a:ext cx="1950720" cy="1840381"/>
        </a:xfrm>
        <a:prstGeom prst="roundRect">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s-MX" sz="5500" kern="1200" dirty="0"/>
            <a:t>IEEQ</a:t>
          </a:r>
        </a:p>
      </dsp:txBody>
      <dsp:txXfrm>
        <a:off x="89840" y="2114731"/>
        <a:ext cx="1771040" cy="16607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CD012-CD07-4CF0-9BF9-A23DFCD45647}">
      <dsp:nvSpPr>
        <dsp:cNvPr id="0" name=""/>
        <dsp:cNvSpPr/>
      </dsp:nvSpPr>
      <dsp:spPr>
        <a:xfrm>
          <a:off x="799321" y="2765"/>
          <a:ext cx="1508254" cy="754127"/>
        </a:xfrm>
        <a:prstGeom prst="roundRect">
          <a:avLst>
            <a:gd name="adj" fmla="val 10000"/>
          </a:avLst>
        </a:prstGeom>
        <a:solidFill>
          <a:srgbClr val="FF7C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Gothic720 BT" panose="020C0603020203020204" pitchFamily="34" charset="0"/>
            </a:rPr>
            <a:t>1. Credencial no válida</a:t>
          </a:r>
        </a:p>
      </dsp:txBody>
      <dsp:txXfrm>
        <a:off x="821409" y="24853"/>
        <a:ext cx="1464078" cy="709951"/>
      </dsp:txXfrm>
    </dsp:sp>
    <dsp:sp modelId="{80DEAEE1-EB60-4EBD-A6EA-641D5B01B809}">
      <dsp:nvSpPr>
        <dsp:cNvPr id="0" name=""/>
        <dsp:cNvSpPr/>
      </dsp:nvSpPr>
      <dsp:spPr>
        <a:xfrm>
          <a:off x="950146" y="756892"/>
          <a:ext cx="150825" cy="565595"/>
        </a:xfrm>
        <a:custGeom>
          <a:avLst/>
          <a:gdLst/>
          <a:ahLst/>
          <a:cxnLst/>
          <a:rect l="0" t="0" r="0" b="0"/>
          <a:pathLst>
            <a:path>
              <a:moveTo>
                <a:pt x="0" y="0"/>
              </a:moveTo>
              <a:lnTo>
                <a:pt x="0" y="565595"/>
              </a:lnTo>
              <a:lnTo>
                <a:pt x="150825" y="5655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2AAE0A-8735-4CE9-8A75-06FEBB75CA7C}">
      <dsp:nvSpPr>
        <dsp:cNvPr id="0" name=""/>
        <dsp:cNvSpPr/>
      </dsp:nvSpPr>
      <dsp:spPr>
        <a:xfrm>
          <a:off x="1100971" y="945424"/>
          <a:ext cx="1206603" cy="7541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MX" sz="1050" kern="1200" dirty="0">
              <a:latin typeface="Gothic720 BT" panose="020C0603020203020204" pitchFamily="34" charset="0"/>
            </a:rPr>
            <a:t>1. La imagen que no corresponde a una credencial para votar</a:t>
          </a:r>
        </a:p>
      </dsp:txBody>
      <dsp:txXfrm>
        <a:off x="1123059" y="967512"/>
        <a:ext cx="1162427" cy="709951"/>
      </dsp:txXfrm>
    </dsp:sp>
    <dsp:sp modelId="{6CCC7050-4E4D-4FDC-B4B9-4749B787C041}">
      <dsp:nvSpPr>
        <dsp:cNvPr id="0" name=""/>
        <dsp:cNvSpPr/>
      </dsp:nvSpPr>
      <dsp:spPr>
        <a:xfrm>
          <a:off x="950146" y="756892"/>
          <a:ext cx="150825" cy="1508254"/>
        </a:xfrm>
        <a:custGeom>
          <a:avLst/>
          <a:gdLst/>
          <a:ahLst/>
          <a:cxnLst/>
          <a:rect l="0" t="0" r="0" b="0"/>
          <a:pathLst>
            <a:path>
              <a:moveTo>
                <a:pt x="0" y="0"/>
              </a:moveTo>
              <a:lnTo>
                <a:pt x="0" y="1508254"/>
              </a:lnTo>
              <a:lnTo>
                <a:pt x="150825" y="15082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05A65E-ABA2-482F-B09A-F057AC8CD604}">
      <dsp:nvSpPr>
        <dsp:cNvPr id="0" name=""/>
        <dsp:cNvSpPr/>
      </dsp:nvSpPr>
      <dsp:spPr>
        <a:xfrm>
          <a:off x="1100971" y="1888083"/>
          <a:ext cx="1206603" cy="7541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MX" sz="1050" kern="1200" dirty="0">
              <a:latin typeface="Gothic720 BT" panose="020C0603020203020204" pitchFamily="34" charset="0"/>
            </a:rPr>
            <a:t>2. La fotografía es de 2 anversos o 2 reversos</a:t>
          </a:r>
        </a:p>
      </dsp:txBody>
      <dsp:txXfrm>
        <a:off x="1123059" y="1910171"/>
        <a:ext cx="1162427" cy="709951"/>
      </dsp:txXfrm>
    </dsp:sp>
    <dsp:sp modelId="{52D12922-DC5E-476A-BC8B-3FD0137F8933}">
      <dsp:nvSpPr>
        <dsp:cNvPr id="0" name=""/>
        <dsp:cNvSpPr/>
      </dsp:nvSpPr>
      <dsp:spPr>
        <a:xfrm>
          <a:off x="950146" y="756892"/>
          <a:ext cx="150825" cy="2450912"/>
        </a:xfrm>
        <a:custGeom>
          <a:avLst/>
          <a:gdLst/>
          <a:ahLst/>
          <a:cxnLst/>
          <a:rect l="0" t="0" r="0" b="0"/>
          <a:pathLst>
            <a:path>
              <a:moveTo>
                <a:pt x="0" y="0"/>
              </a:moveTo>
              <a:lnTo>
                <a:pt x="0" y="2450912"/>
              </a:lnTo>
              <a:lnTo>
                <a:pt x="150825" y="24509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CC0809-CB23-4181-A7BB-E5C5BC0BED5D}">
      <dsp:nvSpPr>
        <dsp:cNvPr id="0" name=""/>
        <dsp:cNvSpPr/>
      </dsp:nvSpPr>
      <dsp:spPr>
        <a:xfrm>
          <a:off x="1100971" y="2830742"/>
          <a:ext cx="1206603" cy="7541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MX" sz="1050" kern="1200" dirty="0">
              <a:latin typeface="Gothic720 BT" panose="020C0603020203020204" pitchFamily="34" charset="0"/>
            </a:rPr>
            <a:t>3. Anverso y reverso de distintas credenciales para votar</a:t>
          </a:r>
        </a:p>
      </dsp:txBody>
      <dsp:txXfrm>
        <a:off x="1123059" y="2852830"/>
        <a:ext cx="1162427" cy="709951"/>
      </dsp:txXfrm>
    </dsp:sp>
    <dsp:sp modelId="{450B9D4F-8998-46DC-A84A-C970F2F6AF3A}">
      <dsp:nvSpPr>
        <dsp:cNvPr id="0" name=""/>
        <dsp:cNvSpPr/>
      </dsp:nvSpPr>
      <dsp:spPr>
        <a:xfrm>
          <a:off x="950146" y="756892"/>
          <a:ext cx="150825" cy="3393571"/>
        </a:xfrm>
        <a:custGeom>
          <a:avLst/>
          <a:gdLst/>
          <a:ahLst/>
          <a:cxnLst/>
          <a:rect l="0" t="0" r="0" b="0"/>
          <a:pathLst>
            <a:path>
              <a:moveTo>
                <a:pt x="0" y="0"/>
              </a:moveTo>
              <a:lnTo>
                <a:pt x="0" y="3393571"/>
              </a:lnTo>
              <a:lnTo>
                <a:pt x="150825" y="3393571"/>
              </a:lnTo>
            </a:path>
          </a:pathLst>
        </a:custGeom>
        <a:noFill/>
        <a:ln w="12700" cap="flat" cmpd="sng" algn="ctr">
          <a:solidFill>
            <a:srgbClr val="CA060B"/>
          </a:solidFill>
          <a:prstDash val="solid"/>
          <a:miter lim="800000"/>
        </a:ln>
        <a:effectLst/>
      </dsp:spPr>
      <dsp:style>
        <a:lnRef idx="2">
          <a:scrgbClr r="0" g="0" b="0"/>
        </a:lnRef>
        <a:fillRef idx="0">
          <a:scrgbClr r="0" g="0" b="0"/>
        </a:fillRef>
        <a:effectRef idx="0">
          <a:scrgbClr r="0" g="0" b="0"/>
        </a:effectRef>
        <a:fontRef idx="minor"/>
      </dsp:style>
    </dsp:sp>
    <dsp:sp modelId="{0CC6C085-2D00-4F05-A28B-511854DC0054}">
      <dsp:nvSpPr>
        <dsp:cNvPr id="0" name=""/>
        <dsp:cNvSpPr/>
      </dsp:nvSpPr>
      <dsp:spPr>
        <a:xfrm>
          <a:off x="1100971" y="3773401"/>
          <a:ext cx="1206603" cy="7541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MX" sz="1050" kern="1200" dirty="0">
              <a:latin typeface="Gothic720 BT" panose="020C0603020203020204" pitchFamily="34" charset="0"/>
            </a:rPr>
            <a:t>La fotografía no fue obtenida del original de la credencial para votar</a:t>
          </a:r>
        </a:p>
      </dsp:txBody>
      <dsp:txXfrm>
        <a:off x="1123059" y="3795489"/>
        <a:ext cx="1162427" cy="709951"/>
      </dsp:txXfrm>
    </dsp:sp>
    <dsp:sp modelId="{7E13FCE2-865F-465A-9665-DA4042C2B893}">
      <dsp:nvSpPr>
        <dsp:cNvPr id="0" name=""/>
        <dsp:cNvSpPr/>
      </dsp:nvSpPr>
      <dsp:spPr>
        <a:xfrm>
          <a:off x="2684638" y="2765"/>
          <a:ext cx="1508254" cy="754127"/>
        </a:xfrm>
        <a:prstGeom prst="roundRect">
          <a:avLst>
            <a:gd name="adj" fmla="val 10000"/>
          </a:avLst>
        </a:prstGeom>
        <a:solidFill>
          <a:srgbClr val="FF7C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Gothic720 BT" panose="020C0603020203020204" pitchFamily="34" charset="0"/>
            </a:rPr>
            <a:t>2. Fotocopia de una credencial para votar</a:t>
          </a:r>
        </a:p>
      </dsp:txBody>
      <dsp:txXfrm>
        <a:off x="2706726" y="24853"/>
        <a:ext cx="1464078" cy="709951"/>
      </dsp:txXfrm>
    </dsp:sp>
    <dsp:sp modelId="{C5EC54B3-DE96-483B-A22D-BD445BED9304}">
      <dsp:nvSpPr>
        <dsp:cNvPr id="0" name=""/>
        <dsp:cNvSpPr/>
      </dsp:nvSpPr>
      <dsp:spPr>
        <a:xfrm>
          <a:off x="2835464" y="756892"/>
          <a:ext cx="150825" cy="565595"/>
        </a:xfrm>
        <a:custGeom>
          <a:avLst/>
          <a:gdLst/>
          <a:ahLst/>
          <a:cxnLst/>
          <a:rect l="0" t="0" r="0" b="0"/>
          <a:pathLst>
            <a:path>
              <a:moveTo>
                <a:pt x="0" y="0"/>
              </a:moveTo>
              <a:lnTo>
                <a:pt x="0" y="565595"/>
              </a:lnTo>
              <a:lnTo>
                <a:pt x="150825" y="565595"/>
              </a:lnTo>
            </a:path>
          </a:pathLst>
        </a:custGeom>
        <a:noFill/>
        <a:ln w="12700" cap="flat" cmpd="sng" algn="ctr">
          <a:solidFill>
            <a:srgbClr val="CA060B"/>
          </a:solidFill>
          <a:prstDash val="solid"/>
          <a:miter lim="800000"/>
        </a:ln>
        <a:effectLst/>
      </dsp:spPr>
      <dsp:style>
        <a:lnRef idx="2">
          <a:scrgbClr r="0" g="0" b="0"/>
        </a:lnRef>
        <a:fillRef idx="0">
          <a:scrgbClr r="0" g="0" b="0"/>
        </a:fillRef>
        <a:effectRef idx="0">
          <a:scrgbClr r="0" g="0" b="0"/>
        </a:effectRef>
        <a:fontRef idx="minor"/>
      </dsp:style>
    </dsp:sp>
    <dsp:sp modelId="{174A9632-FAC0-4879-BB6D-5F8CA648ABF3}">
      <dsp:nvSpPr>
        <dsp:cNvPr id="0" name=""/>
        <dsp:cNvSpPr/>
      </dsp:nvSpPr>
      <dsp:spPr>
        <a:xfrm>
          <a:off x="2986289" y="945424"/>
          <a:ext cx="1206603" cy="7541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MX" sz="1050" kern="1200" dirty="0">
              <a:latin typeface="Gothic720 BT" panose="020C0603020203020204" pitchFamily="34" charset="0"/>
            </a:rPr>
            <a:t>1. A blanco y negro o a color.</a:t>
          </a:r>
        </a:p>
      </dsp:txBody>
      <dsp:txXfrm>
        <a:off x="3008377" y="967512"/>
        <a:ext cx="1162427" cy="709951"/>
      </dsp:txXfrm>
    </dsp:sp>
    <dsp:sp modelId="{3DE351B6-8A47-4A33-9529-5B3A13E053B7}">
      <dsp:nvSpPr>
        <dsp:cNvPr id="0" name=""/>
        <dsp:cNvSpPr/>
      </dsp:nvSpPr>
      <dsp:spPr>
        <a:xfrm>
          <a:off x="4569956" y="2765"/>
          <a:ext cx="1508254" cy="754127"/>
        </a:xfrm>
        <a:prstGeom prst="roundRect">
          <a:avLst>
            <a:gd name="adj" fmla="val 10000"/>
          </a:avLst>
        </a:prstGeom>
        <a:solidFill>
          <a:srgbClr val="FF7C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Gothic720 BT" panose="020C0603020203020204" pitchFamily="34" charset="0"/>
            </a:rPr>
            <a:t>3. Dato ilegible</a:t>
          </a:r>
        </a:p>
      </dsp:txBody>
      <dsp:txXfrm>
        <a:off x="4592044" y="24853"/>
        <a:ext cx="1464078" cy="709951"/>
      </dsp:txXfrm>
    </dsp:sp>
    <dsp:sp modelId="{F440DB1F-D6CB-4C8C-A1FD-3B0E611BA6FE}">
      <dsp:nvSpPr>
        <dsp:cNvPr id="0" name=""/>
        <dsp:cNvSpPr/>
      </dsp:nvSpPr>
      <dsp:spPr>
        <a:xfrm>
          <a:off x="4720781" y="756892"/>
          <a:ext cx="150825" cy="565595"/>
        </a:xfrm>
        <a:custGeom>
          <a:avLst/>
          <a:gdLst/>
          <a:ahLst/>
          <a:cxnLst/>
          <a:rect l="0" t="0" r="0" b="0"/>
          <a:pathLst>
            <a:path>
              <a:moveTo>
                <a:pt x="0" y="0"/>
              </a:moveTo>
              <a:lnTo>
                <a:pt x="0" y="565595"/>
              </a:lnTo>
              <a:lnTo>
                <a:pt x="150825" y="5655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13732C-E11A-4D5C-9FCC-8E0A4A59C4D8}">
      <dsp:nvSpPr>
        <dsp:cNvPr id="0" name=""/>
        <dsp:cNvSpPr/>
      </dsp:nvSpPr>
      <dsp:spPr>
        <a:xfrm>
          <a:off x="4871607" y="945424"/>
          <a:ext cx="1206603" cy="7541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MX" sz="1050" kern="1200" dirty="0">
              <a:latin typeface="Gothic720 BT" panose="020C0603020203020204" pitchFamily="34" charset="0"/>
            </a:rPr>
            <a:t>1. En la foto viva</a:t>
          </a:r>
        </a:p>
      </dsp:txBody>
      <dsp:txXfrm>
        <a:off x="4893695" y="967512"/>
        <a:ext cx="1162427" cy="709951"/>
      </dsp:txXfrm>
    </dsp:sp>
    <dsp:sp modelId="{27614DE7-BBA5-4DEB-B95E-3426E86D90EA}">
      <dsp:nvSpPr>
        <dsp:cNvPr id="0" name=""/>
        <dsp:cNvSpPr/>
      </dsp:nvSpPr>
      <dsp:spPr>
        <a:xfrm>
          <a:off x="4720781" y="756892"/>
          <a:ext cx="150825" cy="1508254"/>
        </a:xfrm>
        <a:custGeom>
          <a:avLst/>
          <a:gdLst/>
          <a:ahLst/>
          <a:cxnLst/>
          <a:rect l="0" t="0" r="0" b="0"/>
          <a:pathLst>
            <a:path>
              <a:moveTo>
                <a:pt x="0" y="0"/>
              </a:moveTo>
              <a:lnTo>
                <a:pt x="0" y="1508254"/>
              </a:lnTo>
              <a:lnTo>
                <a:pt x="150825" y="15082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8A65C8-4950-4C62-9C5B-38DAC1C54A8C}">
      <dsp:nvSpPr>
        <dsp:cNvPr id="0" name=""/>
        <dsp:cNvSpPr/>
      </dsp:nvSpPr>
      <dsp:spPr>
        <a:xfrm>
          <a:off x="4871607" y="1888083"/>
          <a:ext cx="1206603" cy="7541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MX" sz="1050" kern="1200" dirty="0">
              <a:latin typeface="Gothic720 BT" panose="020C0603020203020204" pitchFamily="34" charset="0"/>
            </a:rPr>
            <a:t>2. En la clave de elector, número de emisión, OCR o CIC</a:t>
          </a:r>
        </a:p>
      </dsp:txBody>
      <dsp:txXfrm>
        <a:off x="4893695" y="1910171"/>
        <a:ext cx="1162427" cy="709951"/>
      </dsp:txXfrm>
    </dsp:sp>
    <dsp:sp modelId="{BADE247D-EE00-4BD7-A78F-48B8F497C777}">
      <dsp:nvSpPr>
        <dsp:cNvPr id="0" name=""/>
        <dsp:cNvSpPr/>
      </dsp:nvSpPr>
      <dsp:spPr>
        <a:xfrm>
          <a:off x="4720781" y="756892"/>
          <a:ext cx="150825" cy="2450912"/>
        </a:xfrm>
        <a:custGeom>
          <a:avLst/>
          <a:gdLst/>
          <a:ahLst/>
          <a:cxnLst/>
          <a:rect l="0" t="0" r="0" b="0"/>
          <a:pathLst>
            <a:path>
              <a:moveTo>
                <a:pt x="0" y="0"/>
              </a:moveTo>
              <a:lnTo>
                <a:pt x="0" y="2450912"/>
              </a:lnTo>
              <a:lnTo>
                <a:pt x="150825" y="2450912"/>
              </a:lnTo>
            </a:path>
          </a:pathLst>
        </a:custGeom>
        <a:noFill/>
        <a:ln w="12700" cap="flat" cmpd="sng" algn="ctr">
          <a:solidFill>
            <a:srgbClr val="CA060B"/>
          </a:solidFill>
          <a:prstDash val="solid"/>
          <a:miter lim="800000"/>
        </a:ln>
        <a:effectLst/>
      </dsp:spPr>
      <dsp:style>
        <a:lnRef idx="2">
          <a:scrgbClr r="0" g="0" b="0"/>
        </a:lnRef>
        <a:fillRef idx="0">
          <a:scrgbClr r="0" g="0" b="0"/>
        </a:fillRef>
        <a:effectRef idx="0">
          <a:scrgbClr r="0" g="0" b="0"/>
        </a:effectRef>
        <a:fontRef idx="minor"/>
      </dsp:style>
    </dsp:sp>
    <dsp:sp modelId="{F52F463B-8424-47A7-ADC1-69C24C9FE820}">
      <dsp:nvSpPr>
        <dsp:cNvPr id="0" name=""/>
        <dsp:cNvSpPr/>
      </dsp:nvSpPr>
      <dsp:spPr>
        <a:xfrm>
          <a:off x="4871607" y="2830742"/>
          <a:ext cx="1206603" cy="7541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MX" sz="1050" kern="1200" dirty="0">
              <a:latin typeface="Gothic720 BT" panose="020C0603020203020204" pitchFamily="34" charset="0"/>
            </a:rPr>
            <a:t>3. En la firma manuscrita digitalizada</a:t>
          </a:r>
        </a:p>
      </dsp:txBody>
      <dsp:txXfrm>
        <a:off x="4893695" y="2852830"/>
        <a:ext cx="1162427" cy="709951"/>
      </dsp:txXfrm>
    </dsp:sp>
    <dsp:sp modelId="{2A0B2FE8-F3D6-48AE-A929-66A4330ED348}">
      <dsp:nvSpPr>
        <dsp:cNvPr id="0" name=""/>
        <dsp:cNvSpPr/>
      </dsp:nvSpPr>
      <dsp:spPr>
        <a:xfrm>
          <a:off x="6455273" y="2765"/>
          <a:ext cx="1508254" cy="754127"/>
        </a:xfrm>
        <a:prstGeom prst="roundRect">
          <a:avLst>
            <a:gd name="adj" fmla="val 10000"/>
          </a:avLst>
        </a:prstGeom>
        <a:solidFill>
          <a:srgbClr val="FF7C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Gothic720 BT" panose="020C0603020203020204" pitchFamily="34" charset="0"/>
            </a:rPr>
            <a:t>4. Foto no válida</a:t>
          </a:r>
        </a:p>
      </dsp:txBody>
      <dsp:txXfrm>
        <a:off x="6477361" y="24853"/>
        <a:ext cx="1464078" cy="709951"/>
      </dsp:txXfrm>
    </dsp:sp>
    <dsp:sp modelId="{F571DB2C-87CE-4B86-B58A-D417D9B46093}">
      <dsp:nvSpPr>
        <dsp:cNvPr id="0" name=""/>
        <dsp:cNvSpPr/>
      </dsp:nvSpPr>
      <dsp:spPr>
        <a:xfrm>
          <a:off x="6606099" y="756892"/>
          <a:ext cx="150825" cy="565595"/>
        </a:xfrm>
        <a:custGeom>
          <a:avLst/>
          <a:gdLst/>
          <a:ahLst/>
          <a:cxnLst/>
          <a:rect l="0" t="0" r="0" b="0"/>
          <a:pathLst>
            <a:path>
              <a:moveTo>
                <a:pt x="0" y="0"/>
              </a:moveTo>
              <a:lnTo>
                <a:pt x="0" y="565595"/>
              </a:lnTo>
              <a:lnTo>
                <a:pt x="150825" y="5655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3EF7B2-8C3C-4AD0-93BD-9CA45FD3199C}">
      <dsp:nvSpPr>
        <dsp:cNvPr id="0" name=""/>
        <dsp:cNvSpPr/>
      </dsp:nvSpPr>
      <dsp:spPr>
        <a:xfrm>
          <a:off x="6756924" y="945424"/>
          <a:ext cx="1206603" cy="7541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MX" sz="1050" kern="1200" dirty="0">
              <a:latin typeface="Gothic720 BT" panose="020C0603020203020204" pitchFamily="34" charset="0"/>
            </a:rPr>
            <a:t>1. Persona distinta al titular de la credencial para votar</a:t>
          </a:r>
        </a:p>
      </dsp:txBody>
      <dsp:txXfrm>
        <a:off x="6779012" y="967512"/>
        <a:ext cx="1162427" cy="709951"/>
      </dsp:txXfrm>
    </dsp:sp>
    <dsp:sp modelId="{39EBD858-B1ED-4EE9-AE34-D076A323177C}">
      <dsp:nvSpPr>
        <dsp:cNvPr id="0" name=""/>
        <dsp:cNvSpPr/>
      </dsp:nvSpPr>
      <dsp:spPr>
        <a:xfrm>
          <a:off x="6606099" y="756892"/>
          <a:ext cx="150825" cy="1508254"/>
        </a:xfrm>
        <a:custGeom>
          <a:avLst/>
          <a:gdLst/>
          <a:ahLst/>
          <a:cxnLst/>
          <a:rect l="0" t="0" r="0" b="0"/>
          <a:pathLst>
            <a:path>
              <a:moveTo>
                <a:pt x="0" y="0"/>
              </a:moveTo>
              <a:lnTo>
                <a:pt x="0" y="1508254"/>
              </a:lnTo>
              <a:lnTo>
                <a:pt x="150825" y="15082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47DA47-619C-4D17-850E-96DA23A3B672}">
      <dsp:nvSpPr>
        <dsp:cNvPr id="0" name=""/>
        <dsp:cNvSpPr/>
      </dsp:nvSpPr>
      <dsp:spPr>
        <a:xfrm>
          <a:off x="6756924" y="1888083"/>
          <a:ext cx="1206603" cy="7541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MX" sz="1050" kern="1200" dirty="0">
              <a:latin typeface="Gothic720 BT" panose="020C0603020203020204" pitchFamily="34" charset="0"/>
            </a:rPr>
            <a:t>2. La fotografía es de un objeto.</a:t>
          </a:r>
        </a:p>
      </dsp:txBody>
      <dsp:txXfrm>
        <a:off x="6779012" y="1910171"/>
        <a:ext cx="1162427" cy="709951"/>
      </dsp:txXfrm>
    </dsp:sp>
    <dsp:sp modelId="{C1B5C346-3E0D-41F9-BFB9-38C41084BB7E}">
      <dsp:nvSpPr>
        <dsp:cNvPr id="0" name=""/>
        <dsp:cNvSpPr/>
      </dsp:nvSpPr>
      <dsp:spPr>
        <a:xfrm>
          <a:off x="6606099" y="756892"/>
          <a:ext cx="150825" cy="2450912"/>
        </a:xfrm>
        <a:custGeom>
          <a:avLst/>
          <a:gdLst/>
          <a:ahLst/>
          <a:cxnLst/>
          <a:rect l="0" t="0" r="0" b="0"/>
          <a:pathLst>
            <a:path>
              <a:moveTo>
                <a:pt x="0" y="0"/>
              </a:moveTo>
              <a:lnTo>
                <a:pt x="0" y="2450912"/>
              </a:lnTo>
              <a:lnTo>
                <a:pt x="150825" y="24509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A5536D-AD2D-4A0B-8551-111FE0EFBDDA}">
      <dsp:nvSpPr>
        <dsp:cNvPr id="0" name=""/>
        <dsp:cNvSpPr/>
      </dsp:nvSpPr>
      <dsp:spPr>
        <a:xfrm>
          <a:off x="6756924" y="2830742"/>
          <a:ext cx="1206603" cy="7541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MX" sz="1050" kern="1200" dirty="0">
              <a:latin typeface="Gothic720 BT" panose="020C0603020203020204" pitchFamily="34" charset="0"/>
            </a:rPr>
            <a:t>3. La fotografía no fue tomada de manera presencial</a:t>
          </a:r>
        </a:p>
      </dsp:txBody>
      <dsp:txXfrm>
        <a:off x="6779012" y="2852830"/>
        <a:ext cx="1162427" cy="709951"/>
      </dsp:txXfrm>
    </dsp:sp>
    <dsp:sp modelId="{99AE803C-BBCC-41EC-8628-7552256F9AC6}">
      <dsp:nvSpPr>
        <dsp:cNvPr id="0" name=""/>
        <dsp:cNvSpPr/>
      </dsp:nvSpPr>
      <dsp:spPr>
        <a:xfrm>
          <a:off x="6606099" y="756892"/>
          <a:ext cx="150825" cy="3393571"/>
        </a:xfrm>
        <a:custGeom>
          <a:avLst/>
          <a:gdLst/>
          <a:ahLst/>
          <a:cxnLst/>
          <a:rect l="0" t="0" r="0" b="0"/>
          <a:pathLst>
            <a:path>
              <a:moveTo>
                <a:pt x="0" y="0"/>
              </a:moveTo>
              <a:lnTo>
                <a:pt x="0" y="3393571"/>
              </a:lnTo>
              <a:lnTo>
                <a:pt x="150825" y="3393571"/>
              </a:lnTo>
            </a:path>
          </a:pathLst>
        </a:custGeom>
        <a:noFill/>
        <a:ln w="12700" cap="flat" cmpd="sng" algn="ctr">
          <a:solidFill>
            <a:srgbClr val="CA060B"/>
          </a:solidFill>
          <a:prstDash val="solid"/>
          <a:miter lim="800000"/>
        </a:ln>
        <a:effectLst/>
      </dsp:spPr>
      <dsp:style>
        <a:lnRef idx="2">
          <a:scrgbClr r="0" g="0" b="0"/>
        </a:lnRef>
        <a:fillRef idx="0">
          <a:scrgbClr r="0" g="0" b="0"/>
        </a:fillRef>
        <a:effectRef idx="0">
          <a:scrgbClr r="0" g="0" b="0"/>
        </a:effectRef>
        <a:fontRef idx="minor"/>
      </dsp:style>
    </dsp:sp>
    <dsp:sp modelId="{FBFCE220-3657-4F87-A072-75DDBA6526F6}">
      <dsp:nvSpPr>
        <dsp:cNvPr id="0" name=""/>
        <dsp:cNvSpPr/>
      </dsp:nvSpPr>
      <dsp:spPr>
        <a:xfrm>
          <a:off x="6756924" y="3773401"/>
          <a:ext cx="1206603" cy="7541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MX" sz="1050" kern="1200" dirty="0">
              <a:latin typeface="Gothic720 BT" panose="020C0603020203020204" pitchFamily="34" charset="0"/>
            </a:rPr>
            <a:t>4. No muestra el rostro descubierto</a:t>
          </a:r>
        </a:p>
      </dsp:txBody>
      <dsp:txXfrm>
        <a:off x="6779012" y="3795489"/>
        <a:ext cx="1162427" cy="7099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1F806-40B4-442F-B869-7032B9657014}">
      <dsp:nvSpPr>
        <dsp:cNvPr id="0" name=""/>
        <dsp:cNvSpPr/>
      </dsp:nvSpPr>
      <dsp:spPr>
        <a:xfrm>
          <a:off x="812" y="343647"/>
          <a:ext cx="1901736" cy="950868"/>
        </a:xfrm>
        <a:prstGeom prst="roundRect">
          <a:avLst>
            <a:gd name="adj" fmla="val 10000"/>
          </a:avLst>
        </a:prstGeom>
        <a:solidFill>
          <a:srgbClr val="FF7C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Gothic720 BT" panose="020C0603020203020204" pitchFamily="34" charset="0"/>
            </a:rPr>
            <a:t>5. Firma no válida</a:t>
          </a:r>
        </a:p>
      </dsp:txBody>
      <dsp:txXfrm>
        <a:off x="28662" y="371497"/>
        <a:ext cx="1846036" cy="895168"/>
      </dsp:txXfrm>
    </dsp:sp>
    <dsp:sp modelId="{B04762B3-16A0-48DC-80F1-8D965841001E}">
      <dsp:nvSpPr>
        <dsp:cNvPr id="0" name=""/>
        <dsp:cNvSpPr/>
      </dsp:nvSpPr>
      <dsp:spPr>
        <a:xfrm>
          <a:off x="190986" y="1294515"/>
          <a:ext cx="190173" cy="713151"/>
        </a:xfrm>
        <a:custGeom>
          <a:avLst/>
          <a:gdLst/>
          <a:ahLst/>
          <a:cxnLst/>
          <a:rect l="0" t="0" r="0" b="0"/>
          <a:pathLst>
            <a:path>
              <a:moveTo>
                <a:pt x="0" y="0"/>
              </a:moveTo>
              <a:lnTo>
                <a:pt x="0" y="713151"/>
              </a:lnTo>
              <a:lnTo>
                <a:pt x="190173" y="713151"/>
              </a:lnTo>
            </a:path>
          </a:pathLst>
        </a:custGeom>
        <a:noFill/>
        <a:ln w="12700" cap="flat" cmpd="sng" algn="ctr">
          <a:solidFill>
            <a:srgbClr val="CA060B"/>
          </a:solidFill>
          <a:prstDash val="solid"/>
          <a:miter lim="800000"/>
        </a:ln>
        <a:effectLst/>
      </dsp:spPr>
      <dsp:style>
        <a:lnRef idx="2">
          <a:scrgbClr r="0" g="0" b="0"/>
        </a:lnRef>
        <a:fillRef idx="0">
          <a:scrgbClr r="0" g="0" b="0"/>
        </a:fillRef>
        <a:effectRef idx="0">
          <a:scrgbClr r="0" g="0" b="0"/>
        </a:effectRef>
        <a:fontRef idx="minor"/>
      </dsp:style>
    </dsp:sp>
    <dsp:sp modelId="{4E4CC906-B872-4A32-953A-B8FE1875C942}">
      <dsp:nvSpPr>
        <dsp:cNvPr id="0" name=""/>
        <dsp:cNvSpPr/>
      </dsp:nvSpPr>
      <dsp:spPr>
        <a:xfrm>
          <a:off x="381159" y="1532232"/>
          <a:ext cx="1521389" cy="9508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MX" sz="1100" kern="1200" dirty="0">
              <a:latin typeface="Gothic720 BT" panose="020C0603020203020204" pitchFamily="34" charset="0"/>
            </a:rPr>
            <a:t>1. Cualquier signo o símbolo que no corresponda al plasmado en la credencial para votar</a:t>
          </a:r>
        </a:p>
      </dsp:txBody>
      <dsp:txXfrm>
        <a:off x="409009" y="1560082"/>
        <a:ext cx="1465689" cy="895168"/>
      </dsp:txXfrm>
    </dsp:sp>
    <dsp:sp modelId="{E9841BD6-D535-4291-B143-ACE8545331B7}">
      <dsp:nvSpPr>
        <dsp:cNvPr id="0" name=""/>
        <dsp:cNvSpPr/>
      </dsp:nvSpPr>
      <dsp:spPr>
        <a:xfrm>
          <a:off x="2377983" y="343647"/>
          <a:ext cx="1901736" cy="950868"/>
        </a:xfrm>
        <a:prstGeom prst="roundRect">
          <a:avLst>
            <a:gd name="adj" fmla="val 10000"/>
          </a:avLst>
        </a:prstGeom>
        <a:solidFill>
          <a:srgbClr val="FF7C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Gothic720 BT" panose="020C0603020203020204" pitchFamily="34" charset="0"/>
            </a:rPr>
            <a:t>6. Sin firma</a:t>
          </a:r>
        </a:p>
      </dsp:txBody>
      <dsp:txXfrm>
        <a:off x="2405833" y="371497"/>
        <a:ext cx="1846036" cy="895168"/>
      </dsp:txXfrm>
    </dsp:sp>
    <dsp:sp modelId="{0CFDA7E0-52C6-4D4D-B720-74AE8E4347B7}">
      <dsp:nvSpPr>
        <dsp:cNvPr id="0" name=""/>
        <dsp:cNvSpPr/>
      </dsp:nvSpPr>
      <dsp:spPr>
        <a:xfrm>
          <a:off x="2568156" y="1294515"/>
          <a:ext cx="190173" cy="713151"/>
        </a:xfrm>
        <a:custGeom>
          <a:avLst/>
          <a:gdLst/>
          <a:ahLst/>
          <a:cxnLst/>
          <a:rect l="0" t="0" r="0" b="0"/>
          <a:pathLst>
            <a:path>
              <a:moveTo>
                <a:pt x="0" y="0"/>
              </a:moveTo>
              <a:lnTo>
                <a:pt x="0" y="713151"/>
              </a:lnTo>
              <a:lnTo>
                <a:pt x="190173" y="713151"/>
              </a:lnTo>
            </a:path>
          </a:pathLst>
        </a:custGeom>
        <a:noFill/>
        <a:ln w="12700" cap="flat" cmpd="sng" algn="ctr">
          <a:solidFill>
            <a:srgbClr val="CA060B"/>
          </a:solidFill>
          <a:prstDash val="solid"/>
          <a:miter lim="800000"/>
        </a:ln>
        <a:effectLst/>
      </dsp:spPr>
      <dsp:style>
        <a:lnRef idx="2">
          <a:scrgbClr r="0" g="0" b="0"/>
        </a:lnRef>
        <a:fillRef idx="0">
          <a:scrgbClr r="0" g="0" b="0"/>
        </a:fillRef>
        <a:effectRef idx="0">
          <a:scrgbClr r="0" g="0" b="0"/>
        </a:effectRef>
        <a:fontRef idx="minor"/>
      </dsp:style>
    </dsp:sp>
    <dsp:sp modelId="{40F44F38-E57D-4D96-9394-C77965858473}">
      <dsp:nvSpPr>
        <dsp:cNvPr id="0" name=""/>
        <dsp:cNvSpPr/>
      </dsp:nvSpPr>
      <dsp:spPr>
        <a:xfrm>
          <a:off x="2758330" y="1532232"/>
          <a:ext cx="1521389" cy="9508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MX" sz="1100" kern="1200" dirty="0">
              <a:latin typeface="Gothic720 BT" panose="020C0603020203020204" pitchFamily="34" charset="0"/>
            </a:rPr>
            <a:t>2. No se recabó la firma manuscrita digitalizada.</a:t>
          </a:r>
        </a:p>
      </dsp:txBody>
      <dsp:txXfrm>
        <a:off x="2786180" y="1560082"/>
        <a:ext cx="1465689" cy="895168"/>
      </dsp:txXfrm>
    </dsp:sp>
    <dsp:sp modelId="{4B378A12-3D82-4FCA-8CCB-963B00966948}">
      <dsp:nvSpPr>
        <dsp:cNvPr id="0" name=""/>
        <dsp:cNvSpPr/>
      </dsp:nvSpPr>
      <dsp:spPr>
        <a:xfrm>
          <a:off x="4755153" y="343647"/>
          <a:ext cx="1901736" cy="950868"/>
        </a:xfrm>
        <a:prstGeom prst="roundRect">
          <a:avLst>
            <a:gd name="adj" fmla="val 10000"/>
          </a:avLst>
        </a:prstGeom>
        <a:solidFill>
          <a:srgbClr val="FF7C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Gothic720 BT" panose="020C0603020203020204" pitchFamily="34" charset="0"/>
            </a:rPr>
            <a:t>7. Simulación</a:t>
          </a:r>
        </a:p>
      </dsp:txBody>
      <dsp:txXfrm>
        <a:off x="4783003" y="371497"/>
        <a:ext cx="1846036" cy="895168"/>
      </dsp:txXfrm>
    </dsp:sp>
    <dsp:sp modelId="{659912A2-E641-44AF-B254-9574815D2399}">
      <dsp:nvSpPr>
        <dsp:cNvPr id="0" name=""/>
        <dsp:cNvSpPr/>
      </dsp:nvSpPr>
      <dsp:spPr>
        <a:xfrm>
          <a:off x="4945327" y="1294515"/>
          <a:ext cx="190173" cy="713151"/>
        </a:xfrm>
        <a:custGeom>
          <a:avLst/>
          <a:gdLst/>
          <a:ahLst/>
          <a:cxnLst/>
          <a:rect l="0" t="0" r="0" b="0"/>
          <a:pathLst>
            <a:path>
              <a:moveTo>
                <a:pt x="0" y="0"/>
              </a:moveTo>
              <a:lnTo>
                <a:pt x="0" y="713151"/>
              </a:lnTo>
              <a:lnTo>
                <a:pt x="190173" y="713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9C79BC-4D09-4A25-9EFD-6FA7CEFC0CD0}">
      <dsp:nvSpPr>
        <dsp:cNvPr id="0" name=""/>
        <dsp:cNvSpPr/>
      </dsp:nvSpPr>
      <dsp:spPr>
        <a:xfrm>
          <a:off x="5135501" y="1532232"/>
          <a:ext cx="1521389" cy="9508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MX" sz="1100" kern="1200" dirty="0">
              <a:latin typeface="Gothic720 BT" panose="020C0603020203020204" pitchFamily="34" charset="0"/>
            </a:rPr>
            <a:t>1. Información sobrepuesta</a:t>
          </a:r>
        </a:p>
      </dsp:txBody>
      <dsp:txXfrm>
        <a:off x="5163351" y="1560082"/>
        <a:ext cx="1465689" cy="895168"/>
      </dsp:txXfrm>
    </dsp:sp>
    <dsp:sp modelId="{17567544-CAFB-4886-BC6D-F5247AFBC923}">
      <dsp:nvSpPr>
        <dsp:cNvPr id="0" name=""/>
        <dsp:cNvSpPr/>
      </dsp:nvSpPr>
      <dsp:spPr>
        <a:xfrm>
          <a:off x="4945327" y="1294515"/>
          <a:ext cx="190173" cy="1901736"/>
        </a:xfrm>
        <a:custGeom>
          <a:avLst/>
          <a:gdLst/>
          <a:ahLst/>
          <a:cxnLst/>
          <a:rect l="0" t="0" r="0" b="0"/>
          <a:pathLst>
            <a:path>
              <a:moveTo>
                <a:pt x="0" y="0"/>
              </a:moveTo>
              <a:lnTo>
                <a:pt x="0" y="1901736"/>
              </a:lnTo>
              <a:lnTo>
                <a:pt x="190173" y="1901736"/>
              </a:lnTo>
            </a:path>
          </a:pathLst>
        </a:custGeom>
        <a:noFill/>
        <a:ln w="12700" cap="flat" cmpd="sng" algn="ctr">
          <a:solidFill>
            <a:srgbClr val="CA060B"/>
          </a:solidFill>
          <a:prstDash val="solid"/>
          <a:miter lim="800000"/>
        </a:ln>
        <a:effectLst/>
      </dsp:spPr>
      <dsp:style>
        <a:lnRef idx="2">
          <a:scrgbClr r="0" g="0" b="0"/>
        </a:lnRef>
        <a:fillRef idx="0">
          <a:scrgbClr r="0" g="0" b="0"/>
        </a:fillRef>
        <a:effectRef idx="0">
          <a:scrgbClr r="0" g="0" b="0"/>
        </a:effectRef>
        <a:fontRef idx="minor"/>
      </dsp:style>
    </dsp:sp>
    <dsp:sp modelId="{F21252E0-C744-413B-BC93-3ABE0B7DC204}">
      <dsp:nvSpPr>
        <dsp:cNvPr id="0" name=""/>
        <dsp:cNvSpPr/>
      </dsp:nvSpPr>
      <dsp:spPr>
        <a:xfrm>
          <a:off x="5135501" y="2720818"/>
          <a:ext cx="1521389" cy="9508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MX" sz="1100" kern="1200" dirty="0">
              <a:latin typeface="Gothic720 BT" panose="020C0603020203020204" pitchFamily="34" charset="0"/>
            </a:rPr>
            <a:t>2. La información </a:t>
          </a:r>
          <a:r>
            <a:rPr lang="es-MX" sz="1100" kern="1200">
              <a:latin typeface="Gothic720 BT" panose="020C0603020203020204" pitchFamily="34" charset="0"/>
            </a:rPr>
            <a:t>no coincide</a:t>
          </a:r>
          <a:endParaRPr lang="es-MX" sz="1100" kern="1200" dirty="0">
            <a:latin typeface="Gothic720 BT" panose="020C0603020203020204" pitchFamily="34" charset="0"/>
          </a:endParaRPr>
        </a:p>
      </dsp:txBody>
      <dsp:txXfrm>
        <a:off x="5163351" y="2748668"/>
        <a:ext cx="1465689" cy="8951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6T15:21:47.4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1 516,'22'0,"0"0,0-1,-1-1,1-1,0-2,-1 0,0-1,0 0,0-2,-1-1,37-22,81-54,100-69,-187 113,-30 23,1 1,0 0,36-18,-57 35,-1 0,1-1,0 1,0 0,0 0,0 0,0 0,0 0,0 0,0 0,0 0,0 0,0 1,0-1,0 0,0 1,0-1,-1 0,1 1,0-1,0 1,0-1,0 1,-1 0,1-1,0 1,-1 0,1 0,-1-1,1 1,-1 0,1 0,-1 0,1 0,-1 0,0-1,1 1,-1 0,0 0,0 2,11 46,-11-45,8 63,-4 1,-5 77,-23 138,9-115,12-114,3-53,0-1,0 1,0 0,0 0,0-1,1 1,-1 0,0-1,0 1,1 0,-1-1,0 1,1 0,-1-1,0 1,1-1,-1 1,1 0,-1-1,1 1,-1-1,1 0,0 1,-1-1,1 1,0-1,-1 0,1 0,0 1,-1-1,1 0,0 0,-1 0,1 0,0 1,0-1,-1 0,1 0,0-1,-1 1,1 0,0 0,0 0,-1 0,1-1,0 1,-1 0,1-1,0 1,-1 0,1-1,-1 1,1-1,-1 1,2-1,44-33,-36 26,123-97,120-89,132-54,-373 240,-3 2,0 0,1 1,19-8,-28 12,1 1,0-1,-1 1,1-1,0 1,0 0,-1-1,1 1,0 0,0 0,-1 1,1-1,0 0,0 0,-1 1,1-1,0 1,-1 0,1-1,0 1,-1 0,1 0,-1 0,1 0,-1 0,0 0,1 0,-1 1,2 2,1 3,0 1,-1 0,0 0,0 0,-1 1,0-1,0 0,-1 1,0-1,-1 1,0 0,-1 9,-2 22,-11 48,11-73,-12 70,15-84,-1-1,1 0,0 1,0-1,0 1,0-1,0 1,0-1,0 0,0 1,0-1,0 1,0-1,0 1,0-1,0 0,0 1,0-1,1 1,-1-1,0 1,0-1,0 0,1 1,-1-1,0 0,1 1,-1-1,0 0,1 1,-1-1,0 0,1 0,-1 0,0 1,1-1,-1 0,1 0,-1 0,0 0,1 1,-1-1,1 0,-1 0,1 0,-1 0,1 0,25-13,-22 11,260-165,-24 13,-217 140,461-264,-476 273,84-38,-84 40,-1 1,1 0,0 0,-1 0,1 1,0 0,0 1,0 0,12 1,-18-1,1 1,-1-1,1 1,-1 0,1 0,-1 0,0 0,1 0,-1 0,0 1,0-1,0 1,0 0,0-1,0 1,-1 0,1 0,0 0,-1 0,0 1,1-1,-1 0,0 0,0 1,0-1,-1 1,1-1,0 1,-1-1,1 5,-1 6,0 0,0 0,-2 0,-3 22,4-33,-14 66,-3-1,-45 112,62-178,1 0,-1 1,0-1,1 0,-1 1,1-1,0 1,-1-1,1 1,0-1,0 1,0-1,0 0,0 1,0-1,0 1,0-1,1 1,0 1,-1-2,1-1,0 1,-1-1,1 0,0 1,-1-1,1 0,0 1,0-1,-1 0,1 0,0 0,0 1,0-1,-1 0,1 0,0 0,0 0,0-1,-1 1,1 0,0 0,0 0,1-1,7-3,0 1,1-2,-1 1,10-8,72-54,-57 40,2 1,40-21,-74 45,0 0,0-1,1 1,-1 0,0 0,1 0,-1 1,1-1,-1 1,1-1,0 1,-1 0,1 0,-1 0,1 0,-1 1,1-1,4 2,-6-1,1 0,0 1,-1-1,1 1,-1-1,0 1,1-1,-1 1,0 0,0 0,0-1,0 1,0 0,-1 0,1 0,-1 0,1 0,-1 0,0 0,1 1,-1-1,-1 3,1 27,-3 0,0-1,-2 1,-15 50,0 4,20-84,-1 0,1-1,0 1,-1 0,1-1,0 1,0 0,0 0,1-1,-1 1,0 0,1-1,-1 1,1 0,-1-1,2 3,-2-4,1 1,0 0,-1-1,1 1,0-1,0 1,-1-1,1 0,0 1,0-1,0 0,-1 1,1-1,0 0,0 0,0 0,0 0,-1 0,1 0,0 0,0 0,1 0,5-2,0 0,0 0,0-1,0 0,-1 0,7-5,210-143,-156 102,-59 43,0 1,-1-1,1 1,0 1,11-6,-18 10,0-1,0 1,0-1,1 1,-1-1,0 1,1 0,-1 0,0 0,0 0,1 0,-1 0,0 0,1 0,-1 0,0 0,1 1,-1-1,0 0,0 1,0-1,1 1,-1 0,0-1,0 1,0 0,0 0,0 0,0 0,0 0,0 0,-1 0,1 0,0 0,0 0,0 2,2 6,0 1,-1-1,0 1,-1-1,0 1,0 0,-1-1,0 1,-1 0,-2 11,1-10,1 1,0 0,1 0,1-1,-1 1,4 13,-3-24,-1 0,1 1,0-1,-1 0,1 1,0-1,0 0,0 0,0 0,0 0,0 0,0 0,0 0,1 0,-1-1,0 1,0 0,1-1,-1 1,1-1,-1 1,0-1,1 0,-1 0,1 1,-1-1,1 0,-1 0,0 0,1-1,-1 1,1 0,-1 0,1-1,-1 1,0-1,3-1,60-25,-57 23,390-228,2-1,-392 229,1 0,0 0,0 1,1 0,-1 0,1 1,10-1,-18 3,1 0,-1 0,1 0,-1 0,1 0,-1 0,1 1,-1-1,1 1,-1-1,1 1,-1 0,1-1,-1 1,0 0,1 0,-1 0,1 1,0 0,-1 0,1 1,-1-1,0 0,0 0,0 1,0-1,-1 1,1-1,-1 1,1-1,-1 1,0-1,0 5,-3 32,-2 0,-2 0,-22 71,16-61,-86 254,99-296,11-16,18-25,-24 28,48-57,64-59,-116 121,28-22,-29 23,1-1,0 1,-1-1,1 1,0-1,0 1,-1-1,1 1,0 0,0-1,0 1,-1 0,1 0,0-1,0 1,0 0,0 0,0 0,-1 0,1 0,0 0,0 1,0-1,0 0,-1 0,1 1,0-1,0 0,0 1,-1-1,1 0,0 1,0-1,0 2,0-1,-1 0,0 1,0-1,0 0,0 0,0 0,0 0,0 1,0-1,-1 0,1 0,0 0,-1 0,1 0,0 0,-1 0,0 1,1-1,-1 0,0-1,1 1,-1 0,0 0,0 0,0 0,0-1,-1 2,-33 25,29-23,-4 4,0-2,1 1,0 0,0 0,1 1,-1 0,2 1,-1-1,-8 16,7-8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816383-C1A8-47B3-808F-4B753187BB9D}" type="datetimeFigureOut">
              <a:rPr lang="es-MX" smtClean="0"/>
              <a:t>03/11/2023</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9AD26-319F-487B-A9E2-A7600CBAE375}" type="slidenum">
              <a:rPr lang="es-MX" smtClean="0"/>
              <a:t>‹Nº›</a:t>
            </a:fld>
            <a:endParaRPr lang="es-MX"/>
          </a:p>
        </p:txBody>
      </p:sp>
    </p:spTree>
    <p:extLst>
      <p:ext uri="{BB962C8B-B14F-4D97-AF65-F5344CB8AC3E}">
        <p14:creationId xmlns:p14="http://schemas.microsoft.com/office/powerpoint/2010/main" val="194698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B6672A5-9B92-4939-B2B4-E5A9B703F5A3}" type="datetimeFigureOut">
              <a:rPr lang="es-MX" smtClean="0"/>
              <a:t>03/11/2023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576ABC-CAC4-4369-BF28-A5206A6F9CA5}" type="slidenum">
              <a:rPr lang="es-MX" smtClean="0"/>
              <a:t>‹Nº›</a:t>
            </a:fld>
            <a:endParaRPr lang="es-MX"/>
          </a:p>
        </p:txBody>
      </p:sp>
    </p:spTree>
    <p:extLst>
      <p:ext uri="{BB962C8B-B14F-4D97-AF65-F5344CB8AC3E}">
        <p14:creationId xmlns:p14="http://schemas.microsoft.com/office/powerpoint/2010/main" val="270867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6672A5-9B92-4939-B2B4-E5A9B703F5A3}" type="datetimeFigureOut">
              <a:rPr lang="es-MX" smtClean="0"/>
              <a:t>03/11/2023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576ABC-CAC4-4369-BF28-A5206A6F9CA5}" type="slidenum">
              <a:rPr lang="es-MX" smtClean="0"/>
              <a:t>‹Nº›</a:t>
            </a:fld>
            <a:endParaRPr lang="es-MX"/>
          </a:p>
        </p:txBody>
      </p:sp>
    </p:spTree>
    <p:extLst>
      <p:ext uri="{BB962C8B-B14F-4D97-AF65-F5344CB8AC3E}">
        <p14:creationId xmlns:p14="http://schemas.microsoft.com/office/powerpoint/2010/main" val="242325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6672A5-9B92-4939-B2B4-E5A9B703F5A3}" type="datetimeFigureOut">
              <a:rPr lang="es-MX" smtClean="0"/>
              <a:t>03/11/2023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576ABC-CAC4-4369-BF28-A5206A6F9CA5}" type="slidenum">
              <a:rPr lang="es-MX" smtClean="0"/>
              <a:t>‹Nº›</a:t>
            </a:fld>
            <a:endParaRPr lang="es-MX"/>
          </a:p>
        </p:txBody>
      </p:sp>
    </p:spTree>
    <p:extLst>
      <p:ext uri="{BB962C8B-B14F-4D97-AF65-F5344CB8AC3E}">
        <p14:creationId xmlns:p14="http://schemas.microsoft.com/office/powerpoint/2010/main" val="196358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6672A5-9B92-4939-B2B4-E5A9B703F5A3}" type="datetimeFigureOut">
              <a:rPr lang="es-MX" smtClean="0"/>
              <a:t>03/11/2023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576ABC-CAC4-4369-BF28-A5206A6F9CA5}" type="slidenum">
              <a:rPr lang="es-MX" smtClean="0"/>
              <a:t>‹Nº›</a:t>
            </a:fld>
            <a:endParaRPr lang="es-MX"/>
          </a:p>
        </p:txBody>
      </p:sp>
    </p:spTree>
    <p:extLst>
      <p:ext uri="{BB962C8B-B14F-4D97-AF65-F5344CB8AC3E}">
        <p14:creationId xmlns:p14="http://schemas.microsoft.com/office/powerpoint/2010/main" val="265362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B6672A5-9B92-4939-B2B4-E5A9B703F5A3}" type="datetimeFigureOut">
              <a:rPr lang="es-MX" smtClean="0"/>
              <a:t>03/11/2023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576ABC-CAC4-4369-BF28-A5206A6F9CA5}" type="slidenum">
              <a:rPr lang="es-MX" smtClean="0"/>
              <a:t>‹Nº›</a:t>
            </a:fld>
            <a:endParaRPr lang="es-MX"/>
          </a:p>
        </p:txBody>
      </p:sp>
    </p:spTree>
    <p:extLst>
      <p:ext uri="{BB962C8B-B14F-4D97-AF65-F5344CB8AC3E}">
        <p14:creationId xmlns:p14="http://schemas.microsoft.com/office/powerpoint/2010/main" val="252174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B6672A5-9B92-4939-B2B4-E5A9B703F5A3}" type="datetimeFigureOut">
              <a:rPr lang="es-MX" smtClean="0"/>
              <a:t>03/11/2023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C576ABC-CAC4-4369-BF28-A5206A6F9CA5}" type="slidenum">
              <a:rPr lang="es-MX" smtClean="0"/>
              <a:t>‹Nº›</a:t>
            </a:fld>
            <a:endParaRPr lang="es-MX"/>
          </a:p>
        </p:txBody>
      </p:sp>
    </p:spTree>
    <p:extLst>
      <p:ext uri="{BB962C8B-B14F-4D97-AF65-F5344CB8AC3E}">
        <p14:creationId xmlns:p14="http://schemas.microsoft.com/office/powerpoint/2010/main" val="9041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B6672A5-9B92-4939-B2B4-E5A9B703F5A3}" type="datetimeFigureOut">
              <a:rPr lang="es-MX" smtClean="0"/>
              <a:t>03/11/2023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C576ABC-CAC4-4369-BF28-A5206A6F9CA5}" type="slidenum">
              <a:rPr lang="es-MX" smtClean="0"/>
              <a:t>‹Nº›</a:t>
            </a:fld>
            <a:endParaRPr lang="es-MX"/>
          </a:p>
        </p:txBody>
      </p:sp>
    </p:spTree>
    <p:extLst>
      <p:ext uri="{BB962C8B-B14F-4D97-AF65-F5344CB8AC3E}">
        <p14:creationId xmlns:p14="http://schemas.microsoft.com/office/powerpoint/2010/main" val="88834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B6672A5-9B92-4939-B2B4-E5A9B703F5A3}" type="datetimeFigureOut">
              <a:rPr lang="es-MX" smtClean="0"/>
              <a:t>03/11/2023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C576ABC-CAC4-4369-BF28-A5206A6F9CA5}" type="slidenum">
              <a:rPr lang="es-MX" smtClean="0"/>
              <a:t>‹Nº›</a:t>
            </a:fld>
            <a:endParaRPr lang="es-MX"/>
          </a:p>
        </p:txBody>
      </p:sp>
    </p:spTree>
    <p:extLst>
      <p:ext uri="{BB962C8B-B14F-4D97-AF65-F5344CB8AC3E}">
        <p14:creationId xmlns:p14="http://schemas.microsoft.com/office/powerpoint/2010/main" val="139709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672A5-9B92-4939-B2B4-E5A9B703F5A3}" type="datetimeFigureOut">
              <a:rPr lang="es-MX" smtClean="0"/>
              <a:t>03/11/2023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C576ABC-CAC4-4369-BF28-A5206A6F9CA5}" type="slidenum">
              <a:rPr lang="es-MX" smtClean="0"/>
              <a:t>‹Nº›</a:t>
            </a:fld>
            <a:endParaRPr lang="es-MX"/>
          </a:p>
        </p:txBody>
      </p:sp>
    </p:spTree>
    <p:extLst>
      <p:ext uri="{BB962C8B-B14F-4D97-AF65-F5344CB8AC3E}">
        <p14:creationId xmlns:p14="http://schemas.microsoft.com/office/powerpoint/2010/main" val="133476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B6672A5-9B92-4939-B2B4-E5A9B703F5A3}" type="datetimeFigureOut">
              <a:rPr lang="es-MX" smtClean="0"/>
              <a:t>03/11/2023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C576ABC-CAC4-4369-BF28-A5206A6F9CA5}" type="slidenum">
              <a:rPr lang="es-MX" smtClean="0"/>
              <a:t>‹Nº›</a:t>
            </a:fld>
            <a:endParaRPr lang="es-MX"/>
          </a:p>
        </p:txBody>
      </p:sp>
    </p:spTree>
    <p:extLst>
      <p:ext uri="{BB962C8B-B14F-4D97-AF65-F5344CB8AC3E}">
        <p14:creationId xmlns:p14="http://schemas.microsoft.com/office/powerpoint/2010/main" val="334529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B6672A5-9B92-4939-B2B4-E5A9B703F5A3}" type="datetimeFigureOut">
              <a:rPr lang="es-MX" smtClean="0"/>
              <a:t>03/11/2023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C576ABC-CAC4-4369-BF28-A5206A6F9CA5}" type="slidenum">
              <a:rPr lang="es-MX" smtClean="0"/>
              <a:t>‹Nº›</a:t>
            </a:fld>
            <a:endParaRPr lang="es-MX"/>
          </a:p>
        </p:txBody>
      </p:sp>
    </p:spTree>
    <p:extLst>
      <p:ext uri="{BB962C8B-B14F-4D97-AF65-F5344CB8AC3E}">
        <p14:creationId xmlns:p14="http://schemas.microsoft.com/office/powerpoint/2010/main" val="321054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672A5-9B92-4939-B2B4-E5A9B703F5A3}" type="datetimeFigureOut">
              <a:rPr lang="es-MX" smtClean="0"/>
              <a:t>03/11/2023</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76ABC-CAC4-4369-BF28-A5206A6F9CA5}" type="slidenum">
              <a:rPr lang="es-MX" smtClean="0"/>
              <a:t>‹Nº›</a:t>
            </a:fld>
            <a:endParaRPr lang="es-MX"/>
          </a:p>
        </p:txBody>
      </p:sp>
    </p:spTree>
    <p:extLst>
      <p:ext uri="{BB962C8B-B14F-4D97-AF65-F5344CB8AC3E}">
        <p14:creationId xmlns:p14="http://schemas.microsoft.com/office/powerpoint/2010/main" val="1938415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epositoriodocumental.ine.mx/xmlui/handle/123456789/152943"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A1D41-11C1-E23D-90E2-01A45776A647}"/>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a:extLst>
              <a:ext uri="{FF2B5EF4-FFF2-40B4-BE49-F238E27FC236}">
                <a16:creationId xmlns:a16="http://schemas.microsoft.com/office/drawing/2014/main" id="{7F673D42-F41A-BF1D-B3FA-19BB82D3F0A3}"/>
              </a:ext>
            </a:extLst>
          </p:cNvPr>
          <p:cNvSpPr>
            <a:spLocks noGrp="1"/>
          </p:cNvSpPr>
          <p:nvPr>
            <p:ph type="ctrTitle"/>
          </p:nvPr>
        </p:nvSpPr>
        <p:spPr>
          <a:xfrm>
            <a:off x="685800" y="2102865"/>
            <a:ext cx="7772400" cy="2387600"/>
          </a:xfrm>
        </p:spPr>
        <p:txBody>
          <a:bodyPr>
            <a:normAutofit/>
          </a:bodyPr>
          <a:lstStyle/>
          <a:p>
            <a:pPr>
              <a:lnSpc>
                <a:spcPct val="114000"/>
              </a:lnSpc>
            </a:pPr>
            <a:r>
              <a:rPr lang="es-MX" sz="4800" dirty="0">
                <a:solidFill>
                  <a:srgbClr val="7030A0"/>
                </a:solidFill>
                <a:latin typeface="Gothic720 BT" panose="020C0603020203020204" pitchFamily="34" charset="0"/>
              </a:rPr>
              <a:t>RESPALDO DE LA CIUDADANÍA</a:t>
            </a:r>
          </a:p>
        </p:txBody>
      </p:sp>
    </p:spTree>
    <p:extLst>
      <p:ext uri="{BB962C8B-B14F-4D97-AF65-F5344CB8AC3E}">
        <p14:creationId xmlns:p14="http://schemas.microsoft.com/office/powerpoint/2010/main" val="1958396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ED07A9E-F671-8520-C9EF-4033E72CDC8C}"/>
              </a:ext>
            </a:extLst>
          </p:cNvPr>
          <p:cNvPicPr>
            <a:picLocks noChangeAspect="1"/>
          </p:cNvPicPr>
          <p:nvPr/>
        </p:nvPicPr>
        <p:blipFill>
          <a:blip r:embed="rId2"/>
          <a:stretch>
            <a:fillRect/>
          </a:stretch>
        </p:blipFill>
        <p:spPr>
          <a:xfrm>
            <a:off x="0" y="1"/>
            <a:ext cx="9144000" cy="6857999"/>
          </a:xfrm>
          <a:prstGeom prst="rect">
            <a:avLst/>
          </a:prstGeom>
        </p:spPr>
      </p:pic>
      <p:sp>
        <p:nvSpPr>
          <p:cNvPr id="2" name="Título 1">
            <a:extLst>
              <a:ext uri="{FF2B5EF4-FFF2-40B4-BE49-F238E27FC236}">
                <a16:creationId xmlns:a16="http://schemas.microsoft.com/office/drawing/2014/main" id="{EB43C54A-92E9-AEDB-9575-B6F267DF442F}"/>
              </a:ext>
            </a:extLst>
          </p:cNvPr>
          <p:cNvSpPr>
            <a:spLocks noGrp="1"/>
          </p:cNvSpPr>
          <p:nvPr>
            <p:ph type="title"/>
          </p:nvPr>
        </p:nvSpPr>
        <p:spPr>
          <a:xfrm>
            <a:off x="1770077" y="1081278"/>
            <a:ext cx="5603846" cy="806245"/>
          </a:xfrm>
        </p:spPr>
        <p:txBody>
          <a:bodyPr>
            <a:noAutofit/>
          </a:bodyPr>
          <a:lstStyle/>
          <a:p>
            <a:pPr algn="ctr"/>
            <a:r>
              <a:rPr lang="es-MX" sz="2800" b="1" dirty="0">
                <a:latin typeface="Gothic720 BT" panose="020C0603020203020204" pitchFamily="34" charset="0"/>
              </a:rPr>
              <a:t>Verificación de los apoyos recabados</a:t>
            </a:r>
          </a:p>
        </p:txBody>
      </p:sp>
      <p:pic>
        <p:nvPicPr>
          <p:cNvPr id="5" name="Imagen 4">
            <a:extLst>
              <a:ext uri="{FF2B5EF4-FFF2-40B4-BE49-F238E27FC236}">
                <a16:creationId xmlns:a16="http://schemas.microsoft.com/office/drawing/2014/main" id="{9BEE9B19-59AD-701A-2965-5421B2FAF8E8}"/>
              </a:ext>
            </a:extLst>
          </p:cNvPr>
          <p:cNvPicPr>
            <a:picLocks noChangeAspect="1"/>
          </p:cNvPicPr>
          <p:nvPr/>
        </p:nvPicPr>
        <p:blipFill rotWithShape="1">
          <a:blip r:embed="rId3"/>
          <a:srcRect l="2674" r="2888" b="28519"/>
          <a:stretch/>
        </p:blipFill>
        <p:spPr>
          <a:xfrm>
            <a:off x="5555855" y="1815345"/>
            <a:ext cx="2102645" cy="2306910"/>
          </a:xfrm>
          <a:prstGeom prst="rect">
            <a:avLst/>
          </a:prstGeom>
        </p:spPr>
      </p:pic>
      <p:graphicFrame>
        <p:nvGraphicFramePr>
          <p:cNvPr id="8" name="Diagrama 7">
            <a:extLst>
              <a:ext uri="{FF2B5EF4-FFF2-40B4-BE49-F238E27FC236}">
                <a16:creationId xmlns:a16="http://schemas.microsoft.com/office/drawing/2014/main" id="{8269392A-7EEF-E614-5537-E90DA12448D0}"/>
              </a:ext>
            </a:extLst>
          </p:cNvPr>
          <p:cNvGraphicFramePr/>
          <p:nvPr>
            <p:extLst>
              <p:ext uri="{D42A27DB-BD31-4B8C-83A1-F6EECF244321}">
                <p14:modId xmlns:p14="http://schemas.microsoft.com/office/powerpoint/2010/main" val="1519346541"/>
              </p:ext>
            </p:extLst>
          </p:nvPr>
        </p:nvGraphicFramePr>
        <p:xfrm>
          <a:off x="548639" y="2195421"/>
          <a:ext cx="4876801" cy="3865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Marcador de contenido 2">
            <a:extLst>
              <a:ext uri="{FF2B5EF4-FFF2-40B4-BE49-F238E27FC236}">
                <a16:creationId xmlns:a16="http://schemas.microsoft.com/office/drawing/2014/main" id="{DB7B2323-67AF-BAE1-BF4B-60444AC101A1}"/>
              </a:ext>
            </a:extLst>
          </p:cNvPr>
          <p:cNvSpPr>
            <a:spLocks noGrp="1"/>
          </p:cNvSpPr>
          <p:nvPr>
            <p:ph idx="1"/>
          </p:nvPr>
        </p:nvSpPr>
        <p:spPr>
          <a:xfrm>
            <a:off x="5555854" y="4383429"/>
            <a:ext cx="3161425" cy="2034787"/>
          </a:xfrm>
        </p:spPr>
        <p:txBody>
          <a:bodyPr>
            <a:normAutofit/>
          </a:bodyPr>
          <a:lstStyle/>
          <a:p>
            <a:pPr marL="0" indent="0" algn="ctr">
              <a:lnSpc>
                <a:spcPct val="134000"/>
              </a:lnSpc>
              <a:buNone/>
            </a:pPr>
            <a:r>
              <a:rPr lang="es-MX" sz="1000" b="1" dirty="0">
                <a:latin typeface="Gothic720 BT" panose="020C0603020203020204"/>
              </a:rPr>
              <a:t>Supuestos de los registros no válidos</a:t>
            </a:r>
          </a:p>
          <a:p>
            <a:pPr marL="0" indent="0" algn="just">
              <a:lnSpc>
                <a:spcPct val="134000"/>
              </a:lnSpc>
              <a:buNone/>
            </a:pPr>
            <a:r>
              <a:rPr lang="es-MX" sz="1000" b="1" dirty="0">
                <a:latin typeface="Gothic720 BT" panose="020C0603020203020204"/>
              </a:rPr>
              <a:t>Art. 84 </a:t>
            </a:r>
            <a:r>
              <a:rPr lang="es-MX" sz="1000" dirty="0">
                <a:latin typeface="Gothic720 BT" panose="020C0603020203020204"/>
              </a:rPr>
              <a:t>de los Lineamientos para la verificación del cumplimiento del porcentaje de apoyo de la ciudadanía inscrita en la Lista Nominal de Electores que se requiere para el registro de Candidaturas Independientes en el Proceso Electoral Local 2023-2024, mediante el uso de la aplicación móvil “Apoyo Ciudadano-INE”.</a:t>
            </a:r>
          </a:p>
          <a:p>
            <a:pPr lvl="1" algn="just">
              <a:lnSpc>
                <a:spcPct val="134000"/>
              </a:lnSpc>
            </a:pPr>
            <a:endParaRPr lang="es-MX" sz="800" dirty="0">
              <a:latin typeface="Gothic720 BT" panose="020C0603020203020204"/>
            </a:endParaRPr>
          </a:p>
        </p:txBody>
      </p:sp>
    </p:spTree>
    <p:extLst>
      <p:ext uri="{BB962C8B-B14F-4D97-AF65-F5344CB8AC3E}">
        <p14:creationId xmlns:p14="http://schemas.microsoft.com/office/powerpoint/2010/main" val="52206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ED07A9E-F671-8520-C9EF-4033E72CDC8C}"/>
              </a:ext>
            </a:extLst>
          </p:cNvPr>
          <p:cNvPicPr>
            <a:picLocks noChangeAspect="1"/>
          </p:cNvPicPr>
          <p:nvPr/>
        </p:nvPicPr>
        <p:blipFill>
          <a:blip r:embed="rId2"/>
          <a:stretch>
            <a:fillRect/>
          </a:stretch>
        </p:blipFill>
        <p:spPr>
          <a:xfrm>
            <a:off x="0" y="-66036"/>
            <a:ext cx="9144000" cy="6857999"/>
          </a:xfrm>
          <a:prstGeom prst="rect">
            <a:avLst/>
          </a:prstGeom>
        </p:spPr>
      </p:pic>
      <p:sp>
        <p:nvSpPr>
          <p:cNvPr id="3" name="Marcador de contenido 2">
            <a:extLst>
              <a:ext uri="{FF2B5EF4-FFF2-40B4-BE49-F238E27FC236}">
                <a16:creationId xmlns:a16="http://schemas.microsoft.com/office/drawing/2014/main" id="{DF4A7DB1-B116-E1FD-0499-23A55816E176}"/>
              </a:ext>
            </a:extLst>
          </p:cNvPr>
          <p:cNvSpPr>
            <a:spLocks noGrp="1"/>
          </p:cNvSpPr>
          <p:nvPr>
            <p:ph idx="1"/>
          </p:nvPr>
        </p:nvSpPr>
        <p:spPr>
          <a:xfrm>
            <a:off x="552893" y="962338"/>
            <a:ext cx="8038214" cy="518842"/>
          </a:xfrm>
        </p:spPr>
        <p:txBody>
          <a:bodyPr>
            <a:normAutofit/>
          </a:bodyPr>
          <a:lstStyle/>
          <a:p>
            <a:pPr marL="0" indent="0" algn="ctr">
              <a:lnSpc>
                <a:spcPct val="134000"/>
              </a:lnSpc>
              <a:buNone/>
            </a:pPr>
            <a:r>
              <a:rPr lang="es-MX" sz="2000" b="1" dirty="0">
                <a:solidFill>
                  <a:srgbClr val="7030A0"/>
                </a:solidFill>
                <a:latin typeface="Gothic720 BT" panose="020C0603020203020204"/>
              </a:rPr>
              <a:t>Respaldos</a:t>
            </a:r>
            <a:r>
              <a:rPr lang="es-MX" sz="1800" dirty="0">
                <a:solidFill>
                  <a:srgbClr val="7030A0"/>
                </a:solidFill>
                <a:latin typeface="Gothic720 BT" panose="020C0603020203020204"/>
              </a:rPr>
              <a:t> </a:t>
            </a:r>
            <a:r>
              <a:rPr lang="es-MX" sz="2000" b="1" dirty="0">
                <a:solidFill>
                  <a:srgbClr val="7030A0"/>
                </a:solidFill>
                <a:latin typeface="Gothic720 BT" panose="020C0603020203020204"/>
              </a:rPr>
              <a:t>NO VÁLIDOS:</a:t>
            </a:r>
            <a:endParaRPr lang="es-MX" sz="1800" dirty="0">
              <a:solidFill>
                <a:srgbClr val="7030A0"/>
              </a:solidFill>
              <a:latin typeface="Gothic720 BT" panose="020C0603020203020204"/>
            </a:endParaRPr>
          </a:p>
          <a:p>
            <a:pPr marL="0" indent="0" algn="ctr">
              <a:lnSpc>
                <a:spcPct val="134000"/>
              </a:lnSpc>
              <a:buNone/>
            </a:pPr>
            <a:endParaRPr lang="es-MX" sz="1800" dirty="0">
              <a:solidFill>
                <a:srgbClr val="7030A0"/>
              </a:solidFill>
              <a:latin typeface="Gothic720 BT" panose="020C0603020203020204"/>
            </a:endParaRPr>
          </a:p>
        </p:txBody>
      </p:sp>
      <p:graphicFrame>
        <p:nvGraphicFramePr>
          <p:cNvPr id="2" name="Diagrama 1">
            <a:extLst>
              <a:ext uri="{FF2B5EF4-FFF2-40B4-BE49-F238E27FC236}">
                <a16:creationId xmlns:a16="http://schemas.microsoft.com/office/drawing/2014/main" id="{9705013B-D303-7771-1B80-52916DBF68C8}"/>
              </a:ext>
            </a:extLst>
          </p:cNvPr>
          <p:cNvGraphicFramePr/>
          <p:nvPr>
            <p:extLst>
              <p:ext uri="{D42A27DB-BD31-4B8C-83A1-F6EECF244321}">
                <p14:modId xmlns:p14="http://schemas.microsoft.com/office/powerpoint/2010/main" val="3283319205"/>
              </p:ext>
            </p:extLst>
          </p:nvPr>
        </p:nvGraphicFramePr>
        <p:xfrm>
          <a:off x="85059" y="1741714"/>
          <a:ext cx="8762849" cy="4530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8719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ED07A9E-F671-8520-C9EF-4033E72CDC8C}"/>
              </a:ext>
            </a:extLst>
          </p:cNvPr>
          <p:cNvPicPr>
            <a:picLocks noChangeAspect="1"/>
          </p:cNvPicPr>
          <p:nvPr/>
        </p:nvPicPr>
        <p:blipFill>
          <a:blip r:embed="rId2"/>
          <a:stretch>
            <a:fillRect/>
          </a:stretch>
        </p:blipFill>
        <p:spPr>
          <a:xfrm>
            <a:off x="0" y="-101547"/>
            <a:ext cx="9144000" cy="6857999"/>
          </a:xfrm>
          <a:prstGeom prst="rect">
            <a:avLst/>
          </a:prstGeom>
        </p:spPr>
      </p:pic>
      <p:sp>
        <p:nvSpPr>
          <p:cNvPr id="3" name="Marcador de contenido 2">
            <a:extLst>
              <a:ext uri="{FF2B5EF4-FFF2-40B4-BE49-F238E27FC236}">
                <a16:creationId xmlns:a16="http://schemas.microsoft.com/office/drawing/2014/main" id="{DF4A7DB1-B116-E1FD-0499-23A55816E176}"/>
              </a:ext>
            </a:extLst>
          </p:cNvPr>
          <p:cNvSpPr>
            <a:spLocks noGrp="1"/>
          </p:cNvSpPr>
          <p:nvPr>
            <p:ph idx="1"/>
          </p:nvPr>
        </p:nvSpPr>
        <p:spPr>
          <a:xfrm>
            <a:off x="595423" y="1222872"/>
            <a:ext cx="8038214" cy="518842"/>
          </a:xfrm>
        </p:spPr>
        <p:txBody>
          <a:bodyPr>
            <a:normAutofit/>
          </a:bodyPr>
          <a:lstStyle/>
          <a:p>
            <a:pPr marL="0" indent="0" algn="ctr">
              <a:lnSpc>
                <a:spcPct val="134000"/>
              </a:lnSpc>
              <a:buNone/>
            </a:pPr>
            <a:r>
              <a:rPr lang="es-MX" sz="2000" b="1" dirty="0">
                <a:solidFill>
                  <a:srgbClr val="7030A0"/>
                </a:solidFill>
                <a:latin typeface="Gothic720 BT" panose="020C0603020203020204"/>
              </a:rPr>
              <a:t>Respaldos</a:t>
            </a:r>
            <a:r>
              <a:rPr lang="es-MX" sz="1800" dirty="0">
                <a:solidFill>
                  <a:srgbClr val="7030A0"/>
                </a:solidFill>
                <a:latin typeface="Gothic720 BT" panose="020C0603020203020204"/>
              </a:rPr>
              <a:t> </a:t>
            </a:r>
            <a:r>
              <a:rPr lang="es-MX" sz="2000" b="1" dirty="0">
                <a:solidFill>
                  <a:srgbClr val="7030A0"/>
                </a:solidFill>
                <a:latin typeface="Gothic720 BT" panose="020C0603020203020204"/>
              </a:rPr>
              <a:t>NO VÁLIDOS:</a:t>
            </a:r>
            <a:endParaRPr lang="es-MX" sz="1800" dirty="0">
              <a:solidFill>
                <a:srgbClr val="7030A0"/>
              </a:solidFill>
              <a:latin typeface="Gothic720 BT" panose="020C0603020203020204"/>
            </a:endParaRPr>
          </a:p>
          <a:p>
            <a:pPr marL="0" indent="0" algn="ctr">
              <a:lnSpc>
                <a:spcPct val="134000"/>
              </a:lnSpc>
              <a:buNone/>
            </a:pPr>
            <a:endParaRPr lang="es-MX" sz="1800" dirty="0">
              <a:solidFill>
                <a:srgbClr val="7030A0"/>
              </a:solidFill>
              <a:latin typeface="Gothic720 BT" panose="020C0603020203020204"/>
            </a:endParaRPr>
          </a:p>
        </p:txBody>
      </p:sp>
      <p:graphicFrame>
        <p:nvGraphicFramePr>
          <p:cNvPr id="2" name="Diagrama 1">
            <a:extLst>
              <a:ext uri="{FF2B5EF4-FFF2-40B4-BE49-F238E27FC236}">
                <a16:creationId xmlns:a16="http://schemas.microsoft.com/office/drawing/2014/main" id="{9705013B-D303-7771-1B80-52916DBF68C8}"/>
              </a:ext>
            </a:extLst>
          </p:cNvPr>
          <p:cNvGraphicFramePr/>
          <p:nvPr>
            <p:extLst>
              <p:ext uri="{D42A27DB-BD31-4B8C-83A1-F6EECF244321}">
                <p14:modId xmlns:p14="http://schemas.microsoft.com/office/powerpoint/2010/main" val="1982220411"/>
              </p:ext>
            </p:extLst>
          </p:nvPr>
        </p:nvGraphicFramePr>
        <p:xfrm>
          <a:off x="1285678" y="1811383"/>
          <a:ext cx="6657703" cy="4015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arcador de contenido 2">
            <a:extLst>
              <a:ext uri="{FF2B5EF4-FFF2-40B4-BE49-F238E27FC236}">
                <a16:creationId xmlns:a16="http://schemas.microsoft.com/office/drawing/2014/main" id="{1F588FD2-E218-301B-C28A-28E9C6C26544}"/>
              </a:ext>
            </a:extLst>
          </p:cNvPr>
          <p:cNvSpPr txBox="1">
            <a:spLocks/>
          </p:cNvSpPr>
          <p:nvPr/>
        </p:nvSpPr>
        <p:spPr>
          <a:xfrm>
            <a:off x="3143746" y="5799986"/>
            <a:ext cx="3051820" cy="5188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4000"/>
              </a:lnSpc>
              <a:buFont typeface="Arial" panose="020B0604020202020204" pitchFamily="34" charset="0"/>
              <a:buNone/>
            </a:pPr>
            <a:r>
              <a:rPr lang="es-MX" sz="2000" b="1" dirty="0">
                <a:solidFill>
                  <a:srgbClr val="7030A0"/>
                </a:solidFill>
                <a:latin typeface="Gothic720 BT" panose="020C0603020203020204"/>
              </a:rPr>
              <a:t>Garantía de audiencia</a:t>
            </a:r>
            <a:endParaRPr lang="es-MX" sz="1800" dirty="0">
              <a:solidFill>
                <a:srgbClr val="7030A0"/>
              </a:solidFill>
              <a:latin typeface="Gothic720 BT" panose="020C0603020203020204"/>
            </a:endParaRPr>
          </a:p>
          <a:p>
            <a:pPr marL="0" indent="0" algn="ctr">
              <a:lnSpc>
                <a:spcPct val="134000"/>
              </a:lnSpc>
              <a:buFont typeface="Arial" panose="020B0604020202020204" pitchFamily="34" charset="0"/>
              <a:buNone/>
            </a:pPr>
            <a:endParaRPr lang="es-MX" sz="1800" dirty="0">
              <a:solidFill>
                <a:srgbClr val="7030A0"/>
              </a:solidFill>
              <a:latin typeface="Gothic720 BT" panose="020C0603020203020204"/>
            </a:endParaRPr>
          </a:p>
        </p:txBody>
      </p:sp>
      <p:sp>
        <p:nvSpPr>
          <p:cNvPr id="6" name="Abrir llave 5">
            <a:extLst>
              <a:ext uri="{FF2B5EF4-FFF2-40B4-BE49-F238E27FC236}">
                <a16:creationId xmlns:a16="http://schemas.microsoft.com/office/drawing/2014/main" id="{B6081406-E72D-9F09-1A23-E27CFE00D3E9}"/>
              </a:ext>
            </a:extLst>
          </p:cNvPr>
          <p:cNvSpPr/>
          <p:nvPr/>
        </p:nvSpPr>
        <p:spPr>
          <a:xfrm rot="16200000">
            <a:off x="4456592" y="1795032"/>
            <a:ext cx="426128" cy="751051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ln w="38100">
                <a:solidFill>
                  <a:schemeClr val="tx1"/>
                </a:solidFill>
              </a:ln>
            </a:endParaRPr>
          </a:p>
        </p:txBody>
      </p:sp>
    </p:spTree>
    <p:extLst>
      <p:ext uri="{BB962C8B-B14F-4D97-AF65-F5344CB8AC3E}">
        <p14:creationId xmlns:p14="http://schemas.microsoft.com/office/powerpoint/2010/main" val="255131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AAC1E2-8A1B-9EAF-53D3-1EB3A90C7823}"/>
              </a:ext>
            </a:extLst>
          </p:cNvPr>
          <p:cNvSpPr>
            <a:spLocks noGrp="1"/>
          </p:cNvSpPr>
          <p:nvPr>
            <p:ph type="ctrTitle"/>
          </p:nvPr>
        </p:nvSpPr>
        <p:spPr/>
        <p:txBody>
          <a:bodyPr/>
          <a:lstStyle/>
          <a:p>
            <a:endParaRPr lang="es-MX"/>
          </a:p>
        </p:txBody>
      </p:sp>
      <p:sp>
        <p:nvSpPr>
          <p:cNvPr id="3" name="Subtítulo 2">
            <a:extLst>
              <a:ext uri="{FF2B5EF4-FFF2-40B4-BE49-F238E27FC236}">
                <a16:creationId xmlns:a16="http://schemas.microsoft.com/office/drawing/2014/main" id="{B2EFD13D-FFC5-C374-DAB1-CB4A1580F704}"/>
              </a:ext>
            </a:extLst>
          </p:cNvPr>
          <p:cNvSpPr>
            <a:spLocks noGrp="1"/>
          </p:cNvSpPr>
          <p:nvPr>
            <p:ph type="subTitle" idx="1"/>
          </p:nvPr>
        </p:nvSpPr>
        <p:spPr/>
        <p:txBody>
          <a:bodyPr/>
          <a:lstStyle/>
          <a:p>
            <a:endParaRPr lang="es-MX"/>
          </a:p>
        </p:txBody>
      </p:sp>
      <p:pic>
        <p:nvPicPr>
          <p:cNvPr id="5" name="Imagen 4" descr="Texto&#10;&#10;Descripción generada automáticamente con confianza media">
            <a:extLst>
              <a:ext uri="{FF2B5EF4-FFF2-40B4-BE49-F238E27FC236}">
                <a16:creationId xmlns:a16="http://schemas.microsoft.com/office/drawing/2014/main" id="{F5CBBB1D-DCE8-5A3F-299E-937BD0E1C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6" name="CuadroTexto 5">
            <a:extLst>
              <a:ext uri="{FF2B5EF4-FFF2-40B4-BE49-F238E27FC236}">
                <a16:creationId xmlns:a16="http://schemas.microsoft.com/office/drawing/2014/main" id="{049E315E-0F59-9DFE-85FC-5413E24370EB}"/>
              </a:ext>
            </a:extLst>
          </p:cNvPr>
          <p:cNvSpPr txBox="1"/>
          <p:nvPr/>
        </p:nvSpPr>
        <p:spPr>
          <a:xfrm>
            <a:off x="2135923" y="1122363"/>
            <a:ext cx="5092700" cy="461665"/>
          </a:xfrm>
          <a:prstGeom prst="rect">
            <a:avLst/>
          </a:prstGeom>
          <a:noFill/>
        </p:spPr>
        <p:txBody>
          <a:bodyPr wrap="square" rtlCol="0">
            <a:spAutoFit/>
          </a:bodyPr>
          <a:lstStyle/>
          <a:p>
            <a:pPr algn="ctr"/>
            <a:r>
              <a:rPr lang="es-MX" sz="2400" b="1" dirty="0">
                <a:solidFill>
                  <a:srgbClr val="7030A0"/>
                </a:solidFill>
                <a:latin typeface="Gothic720 BT" panose="020C0603020203020204"/>
              </a:rPr>
              <a:t>RÉGIMEN DE EXCEPCIÓN</a:t>
            </a:r>
          </a:p>
        </p:txBody>
      </p:sp>
      <p:sp>
        <p:nvSpPr>
          <p:cNvPr id="7" name="CuadroTexto 6">
            <a:extLst>
              <a:ext uri="{FF2B5EF4-FFF2-40B4-BE49-F238E27FC236}">
                <a16:creationId xmlns:a16="http://schemas.microsoft.com/office/drawing/2014/main" id="{F7D34B49-6FEE-C19E-031B-9063778566CB}"/>
              </a:ext>
            </a:extLst>
          </p:cNvPr>
          <p:cNvSpPr txBox="1"/>
          <p:nvPr/>
        </p:nvSpPr>
        <p:spPr>
          <a:xfrm>
            <a:off x="497711" y="1584028"/>
            <a:ext cx="8148578" cy="5155257"/>
          </a:xfrm>
          <a:prstGeom prst="rect">
            <a:avLst/>
          </a:prstGeom>
          <a:noFill/>
        </p:spPr>
        <p:txBody>
          <a:bodyPr wrap="square" rtlCol="0">
            <a:spAutoFit/>
          </a:bodyPr>
          <a:lstStyle/>
          <a:p>
            <a:r>
              <a:rPr lang="es-MX" sz="1600" b="1" i="1" dirty="0">
                <a:solidFill>
                  <a:srgbClr val="7030A0"/>
                </a:solidFill>
                <a:latin typeface="Gothic720 BT" panose="020C0603020203020204"/>
              </a:rPr>
              <a:t>¿Qué es?</a:t>
            </a:r>
          </a:p>
          <a:p>
            <a:endParaRPr lang="es-MX" sz="1600" dirty="0">
              <a:latin typeface="Gothic720 BT" panose="020C0603020203020204"/>
            </a:endParaRPr>
          </a:p>
          <a:p>
            <a:pPr algn="just"/>
            <a:r>
              <a:rPr lang="es-MX" sz="1400" dirty="0">
                <a:latin typeface="Gothic720 BT" panose="020C0603020203020204"/>
              </a:rPr>
              <a:t>Es la modalidad para la obtención del apoyo de la ciudadanía mediante </a:t>
            </a:r>
            <a:r>
              <a:rPr lang="es-MX" sz="1400" b="1" i="1" dirty="0">
                <a:latin typeface="Gothic720 BT" panose="020C0603020203020204"/>
              </a:rPr>
              <a:t>cédula física </a:t>
            </a:r>
            <a:r>
              <a:rPr lang="es-MX" sz="1400" dirty="0">
                <a:latin typeface="Gothic720 BT" panose="020C0603020203020204"/>
              </a:rPr>
              <a:t>en aquellos municipios identificados como de muy alta marginación.</a:t>
            </a:r>
          </a:p>
          <a:p>
            <a:pPr algn="just"/>
            <a:endParaRPr lang="es-MX" sz="1400" dirty="0">
              <a:latin typeface="Gothic720 BT" panose="020C0603020203020204"/>
            </a:endParaRPr>
          </a:p>
          <a:p>
            <a:pPr algn="just"/>
            <a:r>
              <a:rPr lang="es-MX" sz="1400" b="1" i="1" dirty="0">
                <a:solidFill>
                  <a:srgbClr val="7030A0"/>
                </a:solidFill>
                <a:latin typeface="Gothic720 BT" panose="020C0603020203020204"/>
              </a:rPr>
              <a:t>¿Bajo qué condiciones es procedente?</a:t>
            </a:r>
          </a:p>
          <a:p>
            <a:pPr algn="just"/>
            <a:endParaRPr lang="es-MX" sz="1400" dirty="0">
              <a:latin typeface="Gothic720 BT" panose="020C0603020203020204"/>
            </a:endParaRPr>
          </a:p>
          <a:p>
            <a:pPr marL="1254125" indent="-342900" algn="just">
              <a:spcAft>
                <a:spcPts val="600"/>
              </a:spcAft>
              <a:buFont typeface="+mj-lt"/>
              <a:buAutoNum type="arabicPeriod"/>
            </a:pPr>
            <a:r>
              <a:rPr lang="es-MX" sz="1400" dirty="0">
                <a:latin typeface="Gothic720 BT" panose="020C0603020203020204"/>
              </a:rPr>
              <a:t>La persona aspirante enfrente impedimentos que hagan materialmente imposible el uso de la aplicación móvil.</a:t>
            </a:r>
          </a:p>
          <a:p>
            <a:pPr marL="1254125" indent="-342900" algn="just">
              <a:spcAft>
                <a:spcPts val="600"/>
              </a:spcAft>
              <a:buFont typeface="+mj-lt"/>
              <a:buAutoNum type="arabicPeriod"/>
            </a:pPr>
            <a:r>
              <a:rPr lang="es-MX" sz="1400" dirty="0">
                <a:latin typeface="Gothic720 BT" panose="020C0603020203020204"/>
              </a:rPr>
              <a:t>Derivado de condiciones de marginación o vulnerabilidad.*</a:t>
            </a:r>
          </a:p>
          <a:p>
            <a:pPr marL="1254125" indent="-342900" algn="just">
              <a:spcAft>
                <a:spcPts val="600"/>
              </a:spcAft>
              <a:buFont typeface="+mj-lt"/>
              <a:buAutoNum type="arabicPeriod"/>
            </a:pPr>
            <a:r>
              <a:rPr lang="es-MX" sz="1400" dirty="0">
                <a:latin typeface="Gothic720 BT" panose="020C0603020203020204"/>
              </a:rPr>
              <a:t>Declaratoria de situación de emergencia por desastres naturales o cualquier otra, que haya sido realizada por la autoridad competente.</a:t>
            </a:r>
          </a:p>
          <a:p>
            <a:pPr algn="just"/>
            <a:endParaRPr lang="es-MX" sz="1400" b="1" i="1" dirty="0">
              <a:latin typeface="Gothic720 BT" panose="020C0603020203020204"/>
            </a:endParaRPr>
          </a:p>
          <a:p>
            <a:pPr algn="just"/>
            <a:r>
              <a:rPr lang="es-MX" sz="1400" b="1" i="1" dirty="0">
                <a:latin typeface="Gothic720 BT" panose="020C0603020203020204"/>
              </a:rPr>
              <a:t>*</a:t>
            </a:r>
            <a:r>
              <a:rPr lang="es-MX" sz="1400" b="1" dirty="0">
                <a:latin typeface="Gothic720 BT" panose="020C0603020203020204"/>
              </a:rPr>
              <a:t>En el estado de Querétaro no es aplicable por dicha condición</a:t>
            </a:r>
            <a:r>
              <a:rPr lang="es-MX" sz="1400" dirty="0">
                <a:latin typeface="Gothic720 BT" panose="020C0603020203020204"/>
              </a:rPr>
              <a:t>, conforme al Listado de municipios con índice muy alto de marginación integrado con la información del Consejo Nacional de Población (2020) y que se encuentra en el Anexo Tres del Acuerdo INE/CG443/2023.</a:t>
            </a:r>
          </a:p>
          <a:p>
            <a:pPr algn="just"/>
            <a:endParaRPr lang="es-MX" sz="1400" b="1" dirty="0">
              <a:latin typeface="Gothic720 BT" panose="020C0603020203020204"/>
            </a:endParaRPr>
          </a:p>
          <a:p>
            <a:pPr algn="just"/>
            <a:r>
              <a:rPr lang="es-MX" sz="1400" b="1" i="1" dirty="0">
                <a:solidFill>
                  <a:srgbClr val="7030A0"/>
                </a:solidFill>
                <a:latin typeface="Gothic720 BT" panose="020C0603020203020204"/>
              </a:rPr>
              <a:t>¿Cómo se solicita?</a:t>
            </a:r>
          </a:p>
          <a:p>
            <a:pPr algn="just"/>
            <a:endParaRPr lang="es-MX" sz="1400" dirty="0">
              <a:latin typeface="Gothic720 BT" panose="020C0603020203020204"/>
            </a:endParaRPr>
          </a:p>
          <a:p>
            <a:pPr algn="just"/>
            <a:r>
              <a:rPr lang="es-MX" sz="1400" dirty="0">
                <a:latin typeface="Gothic720 BT" panose="020C0603020203020204"/>
              </a:rPr>
              <a:t>La persona aspirante interesada solicita la autorización al Consejo competente, fundada y motivada, señalando el ámbito geográfico en el que se solicita su aplicación.</a:t>
            </a:r>
          </a:p>
          <a:p>
            <a:endParaRPr lang="es-MX" sz="1600" dirty="0">
              <a:latin typeface="Gothic720 BT" panose="020C0603020203020204"/>
            </a:endParaRPr>
          </a:p>
        </p:txBody>
      </p:sp>
    </p:spTree>
    <p:extLst>
      <p:ext uri="{BB962C8B-B14F-4D97-AF65-F5344CB8AC3E}">
        <p14:creationId xmlns:p14="http://schemas.microsoft.com/office/powerpoint/2010/main" val="2669000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AAC1E2-8A1B-9EAF-53D3-1EB3A90C7823}"/>
              </a:ext>
            </a:extLst>
          </p:cNvPr>
          <p:cNvSpPr>
            <a:spLocks noGrp="1"/>
          </p:cNvSpPr>
          <p:nvPr>
            <p:ph type="ctrTitle"/>
          </p:nvPr>
        </p:nvSpPr>
        <p:spPr/>
        <p:txBody>
          <a:bodyPr/>
          <a:lstStyle/>
          <a:p>
            <a:endParaRPr lang="es-MX"/>
          </a:p>
        </p:txBody>
      </p:sp>
      <p:sp>
        <p:nvSpPr>
          <p:cNvPr id="3" name="Subtítulo 2">
            <a:extLst>
              <a:ext uri="{FF2B5EF4-FFF2-40B4-BE49-F238E27FC236}">
                <a16:creationId xmlns:a16="http://schemas.microsoft.com/office/drawing/2014/main" id="{B2EFD13D-FFC5-C374-DAB1-CB4A1580F704}"/>
              </a:ext>
            </a:extLst>
          </p:cNvPr>
          <p:cNvSpPr>
            <a:spLocks noGrp="1"/>
          </p:cNvSpPr>
          <p:nvPr>
            <p:ph type="subTitle" idx="1"/>
          </p:nvPr>
        </p:nvSpPr>
        <p:spPr/>
        <p:txBody>
          <a:bodyPr/>
          <a:lstStyle/>
          <a:p>
            <a:endParaRPr lang="es-MX"/>
          </a:p>
        </p:txBody>
      </p:sp>
      <p:pic>
        <p:nvPicPr>
          <p:cNvPr id="5" name="Imagen 4" descr="Texto&#10;&#10;Descripción generada automáticamente con confianza media">
            <a:extLst>
              <a:ext uri="{FF2B5EF4-FFF2-40B4-BE49-F238E27FC236}">
                <a16:creationId xmlns:a16="http://schemas.microsoft.com/office/drawing/2014/main" id="{F5CBBB1D-DCE8-5A3F-299E-937BD0E1C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a:extLst>
              <a:ext uri="{FF2B5EF4-FFF2-40B4-BE49-F238E27FC236}">
                <a16:creationId xmlns:a16="http://schemas.microsoft.com/office/drawing/2014/main" id="{1160CD9F-37DF-EF3C-D50C-27ACC9F8C4B1}"/>
              </a:ext>
            </a:extLst>
          </p:cNvPr>
          <p:cNvSpPr txBox="1"/>
          <p:nvPr/>
        </p:nvSpPr>
        <p:spPr>
          <a:xfrm>
            <a:off x="474132" y="1076835"/>
            <a:ext cx="8365067" cy="707886"/>
          </a:xfrm>
          <a:prstGeom prst="rect">
            <a:avLst/>
          </a:prstGeom>
          <a:noFill/>
        </p:spPr>
        <p:txBody>
          <a:bodyPr wrap="square" rtlCol="0">
            <a:spAutoFit/>
          </a:bodyPr>
          <a:lstStyle/>
          <a:p>
            <a:pPr algn="ctr"/>
            <a:r>
              <a:rPr lang="es-MX" sz="2000" b="1" i="1" dirty="0">
                <a:latin typeface="Gothic720 BT" panose="020C0603020203020204"/>
              </a:rPr>
              <a:t>Formatos para recabar apoyo de la ciudadanía a través del </a:t>
            </a:r>
          </a:p>
          <a:p>
            <a:pPr algn="ctr"/>
            <a:r>
              <a:rPr lang="es-MX" sz="2000" b="1" i="1" dirty="0">
                <a:latin typeface="Gothic720 BT" panose="020C0603020203020204"/>
              </a:rPr>
              <a:t>Régimen de Excepción.</a:t>
            </a:r>
          </a:p>
        </p:txBody>
      </p:sp>
      <p:sp>
        <p:nvSpPr>
          <p:cNvPr id="6" name="CuadroTexto 5">
            <a:extLst>
              <a:ext uri="{FF2B5EF4-FFF2-40B4-BE49-F238E27FC236}">
                <a16:creationId xmlns:a16="http://schemas.microsoft.com/office/drawing/2014/main" id="{BE484DB7-5920-F237-4D2F-7FC09A1571DF}"/>
              </a:ext>
            </a:extLst>
          </p:cNvPr>
          <p:cNvSpPr txBox="1"/>
          <p:nvPr/>
        </p:nvSpPr>
        <p:spPr>
          <a:xfrm>
            <a:off x="724829" y="3487660"/>
            <a:ext cx="2174488" cy="1471961"/>
          </a:xfrm>
          <a:prstGeom prst="rect">
            <a:avLst/>
          </a:prstGeom>
          <a:noFill/>
        </p:spPr>
        <p:txBody>
          <a:bodyPr wrap="square" rtlCol="0">
            <a:spAutoFit/>
          </a:bodyPr>
          <a:lstStyle/>
          <a:p>
            <a:endParaRPr lang="es-MX" dirty="0"/>
          </a:p>
        </p:txBody>
      </p:sp>
      <p:pic>
        <p:nvPicPr>
          <p:cNvPr id="9" name="Imagen 8">
            <a:extLst>
              <a:ext uri="{FF2B5EF4-FFF2-40B4-BE49-F238E27FC236}">
                <a16:creationId xmlns:a16="http://schemas.microsoft.com/office/drawing/2014/main" id="{2DB7CD5D-7D34-1899-9F97-0E29A7B7B75E}"/>
              </a:ext>
            </a:extLst>
          </p:cNvPr>
          <p:cNvPicPr>
            <a:picLocks noChangeAspect="1"/>
          </p:cNvPicPr>
          <p:nvPr/>
        </p:nvPicPr>
        <p:blipFill rotWithShape="1">
          <a:blip r:embed="rId3"/>
          <a:srcRect l="19583" t="14445" r="54762" b="10434"/>
          <a:stretch/>
        </p:blipFill>
        <p:spPr>
          <a:xfrm>
            <a:off x="304801" y="1931189"/>
            <a:ext cx="3553096" cy="4564675"/>
          </a:xfrm>
          <a:prstGeom prst="rect">
            <a:avLst/>
          </a:prstGeom>
        </p:spPr>
      </p:pic>
      <p:pic>
        <p:nvPicPr>
          <p:cNvPr id="11" name="Imagen 10">
            <a:extLst>
              <a:ext uri="{FF2B5EF4-FFF2-40B4-BE49-F238E27FC236}">
                <a16:creationId xmlns:a16="http://schemas.microsoft.com/office/drawing/2014/main" id="{611B050B-2B91-EEA4-089B-9D42300CEF2E}"/>
              </a:ext>
            </a:extLst>
          </p:cNvPr>
          <p:cNvPicPr>
            <a:picLocks noChangeAspect="1"/>
          </p:cNvPicPr>
          <p:nvPr/>
        </p:nvPicPr>
        <p:blipFill rotWithShape="1">
          <a:blip r:embed="rId4"/>
          <a:srcRect l="20211" t="14445" r="55060" b="15040"/>
          <a:stretch/>
        </p:blipFill>
        <p:spPr>
          <a:xfrm>
            <a:off x="3921606" y="1931189"/>
            <a:ext cx="3794188" cy="4641328"/>
          </a:xfrm>
          <a:prstGeom prst="rect">
            <a:avLst/>
          </a:prstGeom>
        </p:spPr>
      </p:pic>
      <p:sp>
        <p:nvSpPr>
          <p:cNvPr id="8" name="Pergamino: horizontal 7">
            <a:extLst>
              <a:ext uri="{FF2B5EF4-FFF2-40B4-BE49-F238E27FC236}">
                <a16:creationId xmlns:a16="http://schemas.microsoft.com/office/drawing/2014/main" id="{8522FE03-11BE-C62F-EF3D-D3992BEA5391}"/>
              </a:ext>
            </a:extLst>
          </p:cNvPr>
          <p:cNvSpPr/>
          <p:nvPr/>
        </p:nvSpPr>
        <p:spPr>
          <a:xfrm>
            <a:off x="7858397" y="2655385"/>
            <a:ext cx="1143000" cy="2791481"/>
          </a:xfrm>
          <a:prstGeom prst="horizontalScroll">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tx1"/>
                </a:solidFill>
                <a:latin typeface="Gothic720 BT" panose="020C0603020203020204"/>
              </a:rPr>
              <a:t>Nota: </a:t>
            </a:r>
          </a:p>
          <a:p>
            <a:pPr algn="ctr"/>
            <a:endParaRPr lang="es-MX" sz="1100" b="1" dirty="0">
              <a:solidFill>
                <a:schemeClr val="tx1"/>
              </a:solidFill>
              <a:latin typeface="Gothic720 BT" panose="020C0603020203020204"/>
            </a:endParaRPr>
          </a:p>
          <a:p>
            <a:pPr algn="just"/>
            <a:r>
              <a:rPr lang="es-MX" sz="1100" dirty="0">
                <a:solidFill>
                  <a:schemeClr val="tx1"/>
                </a:solidFill>
                <a:latin typeface="Gothic720 BT" panose="020C0603020203020204"/>
              </a:rPr>
              <a:t>Se deberá adjuntar una copia de la credencial de elector de la ciudadanía que brinde su apoyo.</a:t>
            </a:r>
          </a:p>
          <a:p>
            <a:pPr algn="ctr"/>
            <a:endParaRPr lang="es-MX" sz="1100" dirty="0"/>
          </a:p>
        </p:txBody>
      </p:sp>
    </p:spTree>
    <p:extLst>
      <p:ext uri="{BB962C8B-B14F-4D97-AF65-F5344CB8AC3E}">
        <p14:creationId xmlns:p14="http://schemas.microsoft.com/office/powerpoint/2010/main" val="2043429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F1E42E31-D5AE-A86B-2181-B46E4996A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arcador de contenido 2">
            <a:extLst>
              <a:ext uri="{FF2B5EF4-FFF2-40B4-BE49-F238E27FC236}">
                <a16:creationId xmlns:a16="http://schemas.microsoft.com/office/drawing/2014/main" id="{350747A6-0BD1-1ED7-4D6D-C2C20F2C012B}"/>
              </a:ext>
            </a:extLst>
          </p:cNvPr>
          <p:cNvSpPr>
            <a:spLocks noGrp="1"/>
          </p:cNvSpPr>
          <p:nvPr>
            <p:ph idx="1"/>
          </p:nvPr>
        </p:nvSpPr>
        <p:spPr>
          <a:xfrm>
            <a:off x="628650" y="2525485"/>
            <a:ext cx="7886700" cy="3651477"/>
          </a:xfrm>
        </p:spPr>
        <p:txBody>
          <a:bodyPr>
            <a:normAutofit fontScale="92500" lnSpcReduction="20000"/>
          </a:bodyPr>
          <a:lstStyle/>
          <a:p>
            <a:pPr marL="0" indent="0" algn="ctr">
              <a:buNone/>
            </a:pPr>
            <a:r>
              <a:rPr lang="es-MX" sz="4800" dirty="0">
                <a:solidFill>
                  <a:srgbClr val="7030A0"/>
                </a:solidFill>
                <a:latin typeface="Apple Chancery" panose="03020702040506060504" pitchFamily="66" charset="0"/>
              </a:rPr>
              <a:t>¡Gracias por su atención!</a:t>
            </a:r>
          </a:p>
          <a:p>
            <a:pPr marL="0" indent="0" algn="ctr">
              <a:buNone/>
            </a:pPr>
            <a:endParaRPr lang="es-MX" sz="4800" dirty="0">
              <a:solidFill>
                <a:srgbClr val="7030A0"/>
              </a:solidFill>
              <a:latin typeface="Apple Chancery" panose="03020702040506060504" pitchFamily="66" charset="0"/>
            </a:endParaRPr>
          </a:p>
          <a:p>
            <a:pPr marL="0" indent="0" algn="ctr">
              <a:buNone/>
            </a:pPr>
            <a:endParaRPr lang="es-MX" sz="2000" dirty="0">
              <a:latin typeface="Gothic720 BT" panose="020C0603020203020204" pitchFamily="34" charset="0"/>
            </a:endParaRPr>
          </a:p>
          <a:p>
            <a:pPr marL="0" indent="0" algn="ctr">
              <a:buNone/>
            </a:pPr>
            <a:endParaRPr lang="es-MX" sz="2000" dirty="0">
              <a:latin typeface="Gothic720 BT" panose="020C0603020203020204" pitchFamily="34" charset="0"/>
            </a:endParaRPr>
          </a:p>
          <a:p>
            <a:pPr marL="0" indent="0" algn="ctr">
              <a:buNone/>
            </a:pPr>
            <a:endParaRPr lang="es-MX" sz="2000" dirty="0">
              <a:latin typeface="Gothic720 BT" panose="020C0603020203020204" pitchFamily="34" charset="0"/>
            </a:endParaRPr>
          </a:p>
          <a:p>
            <a:pPr marL="0" indent="0" algn="ctr">
              <a:buNone/>
            </a:pPr>
            <a:r>
              <a:rPr lang="es-MX" sz="2000" dirty="0">
                <a:latin typeface="Gothic720 BT" panose="020C0603020203020204" pitchFamily="34" charset="0"/>
              </a:rPr>
              <a:t>Diana Jazmín Sánchez Martínez</a:t>
            </a:r>
          </a:p>
          <a:p>
            <a:pPr marL="0" indent="0" algn="ctr">
              <a:buNone/>
            </a:pPr>
            <a:r>
              <a:rPr lang="es-MX" sz="2000" dirty="0">
                <a:latin typeface="Gothic720 BT" panose="020C0603020203020204" pitchFamily="34" charset="0"/>
              </a:rPr>
              <a:t>Coordinadora de Prerrogativas y Partidos Políticos</a:t>
            </a:r>
          </a:p>
          <a:p>
            <a:pPr marL="0" indent="0" algn="ctr">
              <a:buNone/>
            </a:pPr>
            <a:r>
              <a:rPr lang="es-MX" sz="2000" dirty="0">
                <a:latin typeface="Gothic720 BT" panose="020C0603020203020204" pitchFamily="34" charset="0"/>
              </a:rPr>
              <a:t>diana.sanchez@ieeq.mx</a:t>
            </a:r>
          </a:p>
          <a:p>
            <a:pPr marL="0" indent="0" algn="ctr">
              <a:buNone/>
            </a:pPr>
            <a:r>
              <a:rPr lang="es-MX" sz="2000" dirty="0">
                <a:latin typeface="Gothic720 BT" panose="020C0603020203020204" pitchFamily="34" charset="0"/>
              </a:rPr>
              <a:t>442 101 98 00 Ext. 1402</a:t>
            </a:r>
          </a:p>
          <a:p>
            <a:pPr marL="0" indent="0" algn="ctr">
              <a:buNone/>
            </a:pPr>
            <a:endParaRPr lang="es-MX" sz="2000" dirty="0">
              <a:solidFill>
                <a:srgbClr val="7030A0"/>
              </a:solidFill>
              <a:latin typeface="Gothic720 BT" panose="020C0603020203020204" pitchFamily="34" charset="0"/>
            </a:endParaRPr>
          </a:p>
        </p:txBody>
      </p:sp>
    </p:spTree>
    <p:extLst>
      <p:ext uri="{BB962C8B-B14F-4D97-AF65-F5344CB8AC3E}">
        <p14:creationId xmlns:p14="http://schemas.microsoft.com/office/powerpoint/2010/main" val="52399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A6EE998-ABC2-C5FF-1C20-D5AF77F498F4}"/>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a:extLst>
              <a:ext uri="{FF2B5EF4-FFF2-40B4-BE49-F238E27FC236}">
                <a16:creationId xmlns:a16="http://schemas.microsoft.com/office/drawing/2014/main" id="{EB43C54A-92E9-AEDB-9575-B6F267DF442F}"/>
              </a:ext>
            </a:extLst>
          </p:cNvPr>
          <p:cNvSpPr>
            <a:spLocks noGrp="1"/>
          </p:cNvSpPr>
          <p:nvPr>
            <p:ph type="title"/>
          </p:nvPr>
        </p:nvSpPr>
        <p:spPr>
          <a:xfrm>
            <a:off x="1452849" y="1311884"/>
            <a:ext cx="6238301" cy="1149286"/>
          </a:xfrm>
        </p:spPr>
        <p:txBody>
          <a:bodyPr>
            <a:noAutofit/>
          </a:bodyPr>
          <a:lstStyle/>
          <a:p>
            <a:pPr algn="ctr"/>
            <a:r>
              <a:rPr lang="es-MX" sz="2400" b="1" dirty="0">
                <a:solidFill>
                  <a:srgbClr val="7030A0"/>
                </a:solidFill>
                <a:latin typeface="Gothic720 BT" panose="020C0603020203020204" pitchFamily="34" charset="0"/>
              </a:rPr>
              <a:t>¿Cómo se obtendrán las manifestaciones de respaldo de la ciudadanía?</a:t>
            </a:r>
          </a:p>
        </p:txBody>
      </p:sp>
      <p:sp>
        <p:nvSpPr>
          <p:cNvPr id="3" name="Marcador de contenido 2">
            <a:extLst>
              <a:ext uri="{FF2B5EF4-FFF2-40B4-BE49-F238E27FC236}">
                <a16:creationId xmlns:a16="http://schemas.microsoft.com/office/drawing/2014/main" id="{DF4A7DB1-B116-E1FD-0499-23A55816E176}"/>
              </a:ext>
            </a:extLst>
          </p:cNvPr>
          <p:cNvSpPr>
            <a:spLocks noGrp="1"/>
          </p:cNvSpPr>
          <p:nvPr>
            <p:ph idx="1"/>
          </p:nvPr>
        </p:nvSpPr>
        <p:spPr>
          <a:xfrm>
            <a:off x="543956" y="2652576"/>
            <a:ext cx="8056085" cy="3199584"/>
          </a:xfrm>
        </p:spPr>
        <p:txBody>
          <a:bodyPr>
            <a:normAutofit/>
          </a:bodyPr>
          <a:lstStyle/>
          <a:p>
            <a:pPr marL="514350" indent="-514350" algn="just">
              <a:lnSpc>
                <a:spcPct val="134000"/>
              </a:lnSpc>
              <a:buFont typeface="+mj-lt"/>
              <a:buAutoNum type="arabicPeriod"/>
            </a:pPr>
            <a:r>
              <a:rPr lang="es-MX" sz="2600" dirty="0">
                <a:latin typeface="Gothic720 BT" panose="020C0603020203020204" pitchFamily="34" charset="0"/>
              </a:rPr>
              <a:t>Aplicación móvil “APOYO CIUDADANO-INE”.</a:t>
            </a:r>
            <a:endParaRPr lang="es-MX" sz="1800" dirty="0">
              <a:latin typeface="Gothic720 BT" panose="020C0603020203020204" pitchFamily="34" charset="0"/>
            </a:endParaRPr>
          </a:p>
          <a:p>
            <a:pPr lvl="3" algn="just">
              <a:lnSpc>
                <a:spcPct val="134000"/>
              </a:lnSpc>
            </a:pPr>
            <a:r>
              <a:rPr lang="es-MX" b="1" dirty="0">
                <a:latin typeface="Gothic720 BT" panose="020C0603020203020204" pitchFamily="34" charset="0"/>
              </a:rPr>
              <a:t>Modalidad Auxiliar.</a:t>
            </a:r>
          </a:p>
          <a:p>
            <a:pPr lvl="3" algn="just">
              <a:lnSpc>
                <a:spcPct val="134000"/>
              </a:lnSpc>
            </a:pPr>
            <a:r>
              <a:rPr lang="es-MX" b="1" dirty="0">
                <a:latin typeface="Gothic720 BT" panose="020C0603020203020204" pitchFamily="34" charset="0"/>
              </a:rPr>
              <a:t>Modalidad Mi Apoyo</a:t>
            </a:r>
            <a:r>
              <a:rPr lang="es-MX" dirty="0">
                <a:latin typeface="Gothic720 BT" panose="020C0603020203020204" pitchFamily="34" charset="0"/>
              </a:rPr>
              <a:t>.</a:t>
            </a:r>
          </a:p>
          <a:p>
            <a:pPr marL="0" indent="0" algn="just">
              <a:lnSpc>
                <a:spcPct val="134000"/>
              </a:lnSpc>
              <a:buNone/>
            </a:pPr>
            <a:endParaRPr lang="es-MX" sz="1800" dirty="0">
              <a:latin typeface="Gothic720 BT" panose="020C0603020203020204" pitchFamily="34" charset="0"/>
            </a:endParaRPr>
          </a:p>
          <a:p>
            <a:pPr marL="0" indent="0" algn="just">
              <a:lnSpc>
                <a:spcPct val="134000"/>
              </a:lnSpc>
              <a:buNone/>
              <a:tabLst>
                <a:tab pos="539750" algn="l"/>
              </a:tabLst>
            </a:pPr>
            <a:r>
              <a:rPr lang="es-MX" sz="2600" dirty="0">
                <a:latin typeface="Gothic720 BT" panose="020C0603020203020204" pitchFamily="34" charset="0"/>
              </a:rPr>
              <a:t>2.	Régimen de excepción.</a:t>
            </a:r>
            <a:endParaRPr lang="es-MX" sz="1800" dirty="0">
              <a:latin typeface="Gothic720 BT" panose="020C0603020203020204" pitchFamily="34" charset="0"/>
            </a:endParaRPr>
          </a:p>
        </p:txBody>
      </p:sp>
    </p:spTree>
    <p:extLst>
      <p:ext uri="{BB962C8B-B14F-4D97-AF65-F5344CB8AC3E}">
        <p14:creationId xmlns:p14="http://schemas.microsoft.com/office/powerpoint/2010/main" val="1570537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24C472F-FA45-0894-0628-F19854A1CB9C}"/>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a:extLst>
              <a:ext uri="{FF2B5EF4-FFF2-40B4-BE49-F238E27FC236}">
                <a16:creationId xmlns:a16="http://schemas.microsoft.com/office/drawing/2014/main" id="{EB43C54A-92E9-AEDB-9575-B6F267DF442F}"/>
              </a:ext>
            </a:extLst>
          </p:cNvPr>
          <p:cNvSpPr>
            <a:spLocks noGrp="1"/>
          </p:cNvSpPr>
          <p:nvPr>
            <p:ph type="title"/>
          </p:nvPr>
        </p:nvSpPr>
        <p:spPr>
          <a:xfrm>
            <a:off x="124627" y="932903"/>
            <a:ext cx="8816249" cy="1325563"/>
          </a:xfrm>
        </p:spPr>
        <p:txBody>
          <a:bodyPr>
            <a:noAutofit/>
          </a:bodyPr>
          <a:lstStyle/>
          <a:p>
            <a:pPr algn="ctr"/>
            <a:r>
              <a:rPr lang="es-MX" sz="2400" b="1" dirty="0">
                <a:latin typeface="Gothic720 BT" panose="020C0603020203020204" pitchFamily="34" charset="0"/>
              </a:rPr>
              <a:t>APLICACIÓN MÓVIL “APOYO CIUDADANO-INE”</a:t>
            </a:r>
          </a:p>
        </p:txBody>
      </p:sp>
      <p:sp>
        <p:nvSpPr>
          <p:cNvPr id="3" name="Marcador de contenido 2">
            <a:extLst>
              <a:ext uri="{FF2B5EF4-FFF2-40B4-BE49-F238E27FC236}">
                <a16:creationId xmlns:a16="http://schemas.microsoft.com/office/drawing/2014/main" id="{DF4A7DB1-B116-E1FD-0499-23A55816E176}"/>
              </a:ext>
            </a:extLst>
          </p:cNvPr>
          <p:cNvSpPr>
            <a:spLocks noGrp="1"/>
          </p:cNvSpPr>
          <p:nvPr>
            <p:ph idx="1"/>
          </p:nvPr>
        </p:nvSpPr>
        <p:spPr>
          <a:xfrm>
            <a:off x="472348" y="2089681"/>
            <a:ext cx="8120809" cy="2464329"/>
          </a:xfrm>
        </p:spPr>
        <p:txBody>
          <a:bodyPr>
            <a:noAutofit/>
          </a:bodyPr>
          <a:lstStyle/>
          <a:p>
            <a:pPr algn="just">
              <a:lnSpc>
                <a:spcPct val="134000"/>
              </a:lnSpc>
            </a:pPr>
            <a:r>
              <a:rPr lang="es-MX" sz="1800" dirty="0">
                <a:latin typeface="Gothic720 BT" panose="020C0603020203020204" pitchFamily="34" charset="0"/>
              </a:rPr>
              <a:t>Lineamientos para la verificación del cumplimiento del porcentaje de apoyo a la ciudadanía inscrita en la Lista Nominal de electores, que se requiere para el registro de candidaturas independientes en el Proceso Electoral Local 2023-2024, mediante el uso de la aplicación móvil “APOYO CIUDADANO-INE”. </a:t>
            </a:r>
          </a:p>
          <a:p>
            <a:pPr marL="0" indent="0" algn="just">
              <a:lnSpc>
                <a:spcPct val="134000"/>
              </a:lnSpc>
              <a:buNone/>
            </a:pPr>
            <a:endParaRPr lang="es-MX" sz="1800" dirty="0">
              <a:latin typeface="Gothic720 BT" panose="020C0603020203020204" pitchFamily="34" charset="0"/>
            </a:endParaRPr>
          </a:p>
          <a:p>
            <a:pPr algn="just">
              <a:lnSpc>
                <a:spcPct val="134000"/>
              </a:lnSpc>
            </a:pPr>
            <a:r>
              <a:rPr lang="es-MX" sz="1800" dirty="0">
                <a:latin typeface="Gothic720 BT" panose="020C0603020203020204" pitchFamily="34" charset="0"/>
              </a:rPr>
              <a:t>Protocolo para la captación y verificación de apoyo ciudadano de las personas aspirantes a candidaturas independientes para los Procesos Electorales Concurrentes 2023-2024.</a:t>
            </a:r>
          </a:p>
          <a:p>
            <a:pPr marL="0" indent="0" algn="ctr">
              <a:lnSpc>
                <a:spcPct val="134000"/>
              </a:lnSpc>
              <a:buNone/>
            </a:pPr>
            <a:r>
              <a:rPr lang="es-MX" sz="1800" dirty="0">
                <a:latin typeface="Gothic720 BT" panose="020C0603020203020204" pitchFamily="34" charset="0"/>
                <a:hlinkClick r:id="rId3"/>
              </a:rPr>
              <a:t>https://repositoriodocumental.ine.mx/xmlui/handle/123456789/152943</a:t>
            </a:r>
            <a:r>
              <a:rPr lang="es-MX" sz="1800" dirty="0">
                <a:latin typeface="Gothic720 BT" panose="020C0603020203020204" pitchFamily="34" charset="0"/>
              </a:rPr>
              <a:t> </a:t>
            </a:r>
          </a:p>
          <a:p>
            <a:pPr marL="0" indent="0" algn="just">
              <a:lnSpc>
                <a:spcPct val="134000"/>
              </a:lnSpc>
              <a:buNone/>
            </a:pPr>
            <a:endParaRPr lang="es-MX" sz="1800" dirty="0">
              <a:latin typeface="Gothic720 BT" panose="020C0603020203020204" pitchFamily="34" charset="0"/>
            </a:endParaRPr>
          </a:p>
        </p:txBody>
      </p:sp>
    </p:spTree>
    <p:extLst>
      <p:ext uri="{BB962C8B-B14F-4D97-AF65-F5344CB8AC3E}">
        <p14:creationId xmlns:p14="http://schemas.microsoft.com/office/powerpoint/2010/main" val="395533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A12D13D-2B9D-CE21-0C96-E4333B375789}"/>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a:extLst>
              <a:ext uri="{FF2B5EF4-FFF2-40B4-BE49-F238E27FC236}">
                <a16:creationId xmlns:a16="http://schemas.microsoft.com/office/drawing/2014/main" id="{EB43C54A-92E9-AEDB-9575-B6F267DF442F}"/>
              </a:ext>
            </a:extLst>
          </p:cNvPr>
          <p:cNvSpPr>
            <a:spLocks noGrp="1"/>
          </p:cNvSpPr>
          <p:nvPr>
            <p:ph type="title"/>
          </p:nvPr>
        </p:nvSpPr>
        <p:spPr>
          <a:xfrm>
            <a:off x="-685800" y="646559"/>
            <a:ext cx="10515600" cy="1325563"/>
          </a:xfrm>
        </p:spPr>
        <p:txBody>
          <a:bodyPr>
            <a:noAutofit/>
          </a:bodyPr>
          <a:lstStyle/>
          <a:p>
            <a:pPr algn="ctr"/>
            <a:r>
              <a:rPr lang="es-MX" sz="2000" b="1" dirty="0">
                <a:latin typeface="Gothic720 BT" panose="020C0603020203020204" pitchFamily="34" charset="0"/>
              </a:rPr>
              <a:t>APLICACIÓN MÓVIL “APOYO CIUDADANO-INE”</a:t>
            </a:r>
          </a:p>
        </p:txBody>
      </p:sp>
      <p:graphicFrame>
        <p:nvGraphicFramePr>
          <p:cNvPr id="4" name="Diagrama 3">
            <a:extLst>
              <a:ext uri="{FF2B5EF4-FFF2-40B4-BE49-F238E27FC236}">
                <a16:creationId xmlns:a16="http://schemas.microsoft.com/office/drawing/2014/main" id="{6CA29AA1-A388-F919-3286-7DA9EE8F2131}"/>
              </a:ext>
            </a:extLst>
          </p:cNvPr>
          <p:cNvGraphicFramePr/>
          <p:nvPr>
            <p:extLst>
              <p:ext uri="{D42A27DB-BD31-4B8C-83A1-F6EECF244321}">
                <p14:modId xmlns:p14="http://schemas.microsoft.com/office/powerpoint/2010/main" val="3005512213"/>
              </p:ext>
            </p:extLst>
          </p:nvPr>
        </p:nvGraphicFramePr>
        <p:xfrm>
          <a:off x="191394" y="2269583"/>
          <a:ext cx="4690984" cy="409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6289FD94-4BE9-5501-32B6-B48A9DD5C617}"/>
              </a:ext>
            </a:extLst>
          </p:cNvPr>
          <p:cNvSpPr txBox="1"/>
          <p:nvPr/>
        </p:nvSpPr>
        <p:spPr>
          <a:xfrm>
            <a:off x="5632329" y="1845901"/>
            <a:ext cx="3062774" cy="923330"/>
          </a:xfrm>
          <a:prstGeom prst="rect">
            <a:avLst/>
          </a:prstGeom>
          <a:solidFill>
            <a:srgbClr val="CC66FF"/>
          </a:solidFill>
        </p:spPr>
        <p:txBody>
          <a:bodyPr wrap="square" rtlCol="0">
            <a:spAutoFit/>
          </a:bodyPr>
          <a:lstStyle/>
          <a:p>
            <a:pPr algn="ctr"/>
            <a:r>
              <a:rPr lang="es-MX" dirty="0">
                <a:solidFill>
                  <a:schemeClr val="bg1"/>
                </a:solidFill>
              </a:rPr>
              <a:t>Sistema de Captación de Datos para Procesos de Participación Ciudadana y Actores Políticos </a:t>
            </a:r>
          </a:p>
        </p:txBody>
      </p:sp>
      <p:sp>
        <p:nvSpPr>
          <p:cNvPr id="5" name="CuadroTexto 4">
            <a:extLst>
              <a:ext uri="{FF2B5EF4-FFF2-40B4-BE49-F238E27FC236}">
                <a16:creationId xmlns:a16="http://schemas.microsoft.com/office/drawing/2014/main" id="{AF2A97C8-ACA4-B5E3-DF70-5560254C9748}"/>
              </a:ext>
            </a:extLst>
          </p:cNvPr>
          <p:cNvSpPr txBox="1"/>
          <p:nvPr/>
        </p:nvSpPr>
        <p:spPr>
          <a:xfrm>
            <a:off x="5532076" y="3285441"/>
            <a:ext cx="3391588" cy="3200876"/>
          </a:xfrm>
          <a:prstGeom prst="rect">
            <a:avLst/>
          </a:prstGeom>
          <a:noFill/>
        </p:spPr>
        <p:txBody>
          <a:bodyPr wrap="square" rtlCol="0">
            <a:spAutoFit/>
          </a:bodyPr>
          <a:lstStyle/>
          <a:p>
            <a:pPr algn="ctr"/>
            <a:r>
              <a:rPr lang="es-MX" sz="2000" b="1" dirty="0">
                <a:latin typeface="Gothic720 BT" panose="020C0603020203020204" pitchFamily="34" charset="0"/>
              </a:rPr>
              <a:t>Portal Web</a:t>
            </a:r>
          </a:p>
          <a:p>
            <a:pPr algn="just"/>
            <a:endParaRPr lang="es-MX" sz="1400" dirty="0">
              <a:latin typeface="Gothic720 BT" panose="020C0603020203020204" pitchFamily="34" charset="0"/>
            </a:endParaRPr>
          </a:p>
          <a:p>
            <a:pPr algn="just"/>
            <a:r>
              <a:rPr lang="es-MX" sz="1400" dirty="0">
                <a:latin typeface="Gothic720 BT" panose="020C0603020203020204" pitchFamily="34" charset="0"/>
              </a:rPr>
              <a:t>1. Dar de alta o baja a las personas que fungirán como  auxiliares (usuarios de la APP). FURA.</a:t>
            </a:r>
          </a:p>
          <a:p>
            <a:pPr algn="just"/>
            <a:endParaRPr lang="es-MX" sz="1400" dirty="0">
              <a:latin typeface="Gothic720 BT" panose="020C0603020203020204" pitchFamily="34" charset="0"/>
            </a:endParaRPr>
          </a:p>
          <a:p>
            <a:pPr algn="just"/>
            <a:endParaRPr lang="es-MX" sz="1400" dirty="0">
              <a:latin typeface="Gothic720 BT" panose="020C0603020203020204" pitchFamily="34" charset="0"/>
            </a:endParaRPr>
          </a:p>
          <a:p>
            <a:pPr algn="just"/>
            <a:r>
              <a:rPr lang="es-MX" sz="1400" dirty="0">
                <a:latin typeface="Gothic720 BT" panose="020C0603020203020204" pitchFamily="34" charset="0"/>
              </a:rPr>
              <a:t>2. Consultar la información preliminar del apoyo de la ciudadanía (reportes estadísticos y nominativos).</a:t>
            </a:r>
          </a:p>
          <a:p>
            <a:pPr algn="just"/>
            <a:endParaRPr lang="es-MX" sz="1400" dirty="0">
              <a:latin typeface="Gothic720 BT" panose="020C0603020203020204" pitchFamily="34" charset="0"/>
            </a:endParaRPr>
          </a:p>
          <a:p>
            <a:pPr algn="just"/>
            <a:r>
              <a:rPr lang="es-MX" sz="1400" dirty="0">
                <a:latin typeface="Gothic720 BT" panose="020C0603020203020204" pitchFamily="34" charset="0"/>
              </a:rPr>
              <a:t>3. Consultar el resultado de la revisión en Mesa de Control y el desahogo de la Garantía de audiencia.</a:t>
            </a:r>
          </a:p>
        </p:txBody>
      </p:sp>
      <p:sp>
        <p:nvSpPr>
          <p:cNvPr id="3" name="Flecha: a la derecha 2">
            <a:extLst>
              <a:ext uri="{FF2B5EF4-FFF2-40B4-BE49-F238E27FC236}">
                <a16:creationId xmlns:a16="http://schemas.microsoft.com/office/drawing/2014/main" id="{DBE48F6F-6EF6-9BC4-2E42-7E7085720C1E}"/>
              </a:ext>
            </a:extLst>
          </p:cNvPr>
          <p:cNvSpPr/>
          <p:nvPr/>
        </p:nvSpPr>
        <p:spPr>
          <a:xfrm>
            <a:off x="5143534" y="4904118"/>
            <a:ext cx="388542" cy="273810"/>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a la derecha 6">
            <a:extLst>
              <a:ext uri="{FF2B5EF4-FFF2-40B4-BE49-F238E27FC236}">
                <a16:creationId xmlns:a16="http://schemas.microsoft.com/office/drawing/2014/main" id="{29437536-A5D8-2ECA-2405-46380ECEB229}"/>
              </a:ext>
            </a:extLst>
          </p:cNvPr>
          <p:cNvSpPr/>
          <p:nvPr/>
        </p:nvSpPr>
        <p:spPr>
          <a:xfrm rot="16200000">
            <a:off x="6986590" y="2875901"/>
            <a:ext cx="367332" cy="223793"/>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p14="http://schemas.microsoft.com/office/powerpoint/2010/main">
        <mc:Choice Requires="p14">
          <p:contentPart p14:bwMode="auto" r:id="rId8">
            <p14:nvContentPartPr>
              <p14:cNvPr id="11" name="Entrada de lápiz 10">
                <a:extLst>
                  <a:ext uri="{FF2B5EF4-FFF2-40B4-BE49-F238E27FC236}">
                    <a16:creationId xmlns:a16="http://schemas.microsoft.com/office/drawing/2014/main" id="{183B4604-5DF8-B950-40FC-F65B756B953F}"/>
                  </a:ext>
                </a:extLst>
              </p14:cNvPr>
              <p14:cNvContentPartPr/>
              <p14:nvPr/>
            </p14:nvContentPartPr>
            <p14:xfrm>
              <a:off x="6277276" y="3346034"/>
              <a:ext cx="1785960" cy="341640"/>
            </p14:xfrm>
          </p:contentPart>
        </mc:Choice>
        <mc:Fallback xmlns="">
          <p:pic>
            <p:nvPicPr>
              <p:cNvPr id="11" name="Entrada de lápiz 10">
                <a:extLst>
                  <a:ext uri="{FF2B5EF4-FFF2-40B4-BE49-F238E27FC236}">
                    <a16:creationId xmlns:a16="http://schemas.microsoft.com/office/drawing/2014/main" id="{183B4604-5DF8-B950-40FC-F65B756B953F}"/>
                  </a:ext>
                </a:extLst>
              </p:cNvPr>
              <p:cNvPicPr/>
              <p:nvPr/>
            </p:nvPicPr>
            <p:blipFill>
              <a:blip r:embed="rId9"/>
              <a:stretch>
                <a:fillRect/>
              </a:stretch>
            </p:blipFill>
            <p:spPr>
              <a:xfrm>
                <a:off x="6241276" y="3274034"/>
                <a:ext cx="1857600" cy="485280"/>
              </a:xfrm>
              <a:prstGeom prst="rect">
                <a:avLst/>
              </a:prstGeom>
            </p:spPr>
          </p:pic>
        </mc:Fallback>
      </mc:AlternateContent>
    </p:spTree>
    <p:extLst>
      <p:ext uri="{BB962C8B-B14F-4D97-AF65-F5344CB8AC3E}">
        <p14:creationId xmlns:p14="http://schemas.microsoft.com/office/powerpoint/2010/main" val="2354472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7B907BB-59E4-ADDD-8579-3B32D4EF39D7}"/>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a:extLst>
              <a:ext uri="{FF2B5EF4-FFF2-40B4-BE49-F238E27FC236}">
                <a16:creationId xmlns:a16="http://schemas.microsoft.com/office/drawing/2014/main" id="{EB43C54A-92E9-AEDB-9575-B6F267DF442F}"/>
              </a:ext>
            </a:extLst>
          </p:cNvPr>
          <p:cNvSpPr>
            <a:spLocks noGrp="1"/>
          </p:cNvSpPr>
          <p:nvPr>
            <p:ph type="title"/>
          </p:nvPr>
        </p:nvSpPr>
        <p:spPr>
          <a:xfrm>
            <a:off x="-352697" y="854259"/>
            <a:ext cx="10515600" cy="1325563"/>
          </a:xfrm>
        </p:spPr>
        <p:txBody>
          <a:bodyPr>
            <a:noAutofit/>
          </a:bodyPr>
          <a:lstStyle/>
          <a:p>
            <a:pPr algn="ctr"/>
            <a:r>
              <a:rPr lang="es-MX" sz="2400" b="1" dirty="0">
                <a:latin typeface="Gothic720 BT" panose="020C0603020203020204" pitchFamily="34" charset="0"/>
              </a:rPr>
              <a:t>APLICACIÓN MÓVIL “APOYO CIUDADANO-INE”</a:t>
            </a:r>
          </a:p>
        </p:txBody>
      </p:sp>
      <p:graphicFrame>
        <p:nvGraphicFramePr>
          <p:cNvPr id="4" name="Diagrama 3">
            <a:extLst>
              <a:ext uri="{FF2B5EF4-FFF2-40B4-BE49-F238E27FC236}">
                <a16:creationId xmlns:a16="http://schemas.microsoft.com/office/drawing/2014/main" id="{8E1757FE-C33C-5E0F-2783-E582176B15E1}"/>
              </a:ext>
            </a:extLst>
          </p:cNvPr>
          <p:cNvGraphicFramePr/>
          <p:nvPr>
            <p:extLst>
              <p:ext uri="{D42A27DB-BD31-4B8C-83A1-F6EECF244321}">
                <p14:modId xmlns:p14="http://schemas.microsoft.com/office/powerpoint/2010/main" val="1979489968"/>
              </p:ext>
            </p:extLst>
          </p:nvPr>
        </p:nvGraphicFramePr>
        <p:xfrm>
          <a:off x="639171" y="1919642"/>
          <a:ext cx="3645988" cy="1993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1F5DDA34-BE76-DB49-55DE-F1AE8FB49ADA}"/>
              </a:ext>
            </a:extLst>
          </p:cNvPr>
          <p:cNvSpPr txBox="1"/>
          <p:nvPr/>
        </p:nvSpPr>
        <p:spPr>
          <a:xfrm>
            <a:off x="352331" y="4417339"/>
            <a:ext cx="4219669" cy="2031325"/>
          </a:xfrm>
          <a:prstGeom prst="rect">
            <a:avLst/>
          </a:prstGeom>
          <a:noFill/>
        </p:spPr>
        <p:txBody>
          <a:bodyPr wrap="square" rtlCol="0">
            <a:spAutoFit/>
          </a:bodyPr>
          <a:lstStyle/>
          <a:p>
            <a:pPr algn="just"/>
            <a:r>
              <a:rPr lang="es-MX" sz="1400" dirty="0"/>
              <a:t>*Debe cumplir con las características mínimas recomendadas en los dispositivos móviles que se señalan en el Protocolo para la Captación y Verificación de Apoyo Ciudadano de las personas aspirantes a candidaturas independientes para los Procesos Electorales Concurrentes 2023-2024.</a:t>
            </a:r>
          </a:p>
          <a:p>
            <a:pPr algn="just"/>
            <a:endParaRPr lang="es-MX" sz="1400" dirty="0"/>
          </a:p>
          <a:p>
            <a:pPr algn="just"/>
            <a:r>
              <a:rPr lang="es-MX" sz="1400" dirty="0"/>
              <a:t>** Aplicable a la “Modalidad Auxiliar”; se podrán registrar un máximo de 2 dispositivos por auxiliar.</a:t>
            </a:r>
          </a:p>
        </p:txBody>
      </p:sp>
      <p:graphicFrame>
        <p:nvGraphicFramePr>
          <p:cNvPr id="8" name="Diagrama 7">
            <a:extLst>
              <a:ext uri="{FF2B5EF4-FFF2-40B4-BE49-F238E27FC236}">
                <a16:creationId xmlns:a16="http://schemas.microsoft.com/office/drawing/2014/main" id="{7EEC35C6-A342-3981-D4CD-5CB069133A16}"/>
              </a:ext>
            </a:extLst>
          </p:cNvPr>
          <p:cNvGraphicFramePr/>
          <p:nvPr>
            <p:extLst>
              <p:ext uri="{D42A27DB-BD31-4B8C-83A1-F6EECF244321}">
                <p14:modId xmlns:p14="http://schemas.microsoft.com/office/powerpoint/2010/main" val="694713789"/>
              </p:ext>
            </p:extLst>
          </p:nvPr>
        </p:nvGraphicFramePr>
        <p:xfrm>
          <a:off x="4572000" y="2576690"/>
          <a:ext cx="4396744" cy="40101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CuadroTexto 8">
            <a:extLst>
              <a:ext uri="{FF2B5EF4-FFF2-40B4-BE49-F238E27FC236}">
                <a16:creationId xmlns:a16="http://schemas.microsoft.com/office/drawing/2014/main" id="{F30E0DDE-D1E3-C1E9-A954-F90592BDCFCF}"/>
              </a:ext>
            </a:extLst>
          </p:cNvPr>
          <p:cNvSpPr txBox="1"/>
          <p:nvPr/>
        </p:nvSpPr>
        <p:spPr>
          <a:xfrm>
            <a:off x="4483969" y="1919642"/>
            <a:ext cx="4572805" cy="597901"/>
          </a:xfrm>
          <a:prstGeom prst="rect">
            <a:avLst/>
          </a:prstGeom>
          <a:solidFill>
            <a:srgbClr val="DBCEFE">
              <a:alpha val="49804"/>
            </a:srgbClr>
          </a:solidFill>
          <a:ln w="12700" cap="flat" cmpd="sng" algn="ctr">
            <a:solidFill>
              <a:srgbClr val="A5A5A5">
                <a:alpha val="90000"/>
                <a:tint val="40000"/>
                <a:hueOff val="0"/>
                <a:satOff val="0"/>
                <a:lumOff val="0"/>
                <a:alphaOff val="0"/>
              </a:srgbClr>
            </a:solidFill>
            <a:prstDash val="solid"/>
            <a:miter lim="800000"/>
          </a:ln>
          <a:effectLst/>
        </p:spPr>
        <p:txBody>
          <a:bodyPr spcFirstLastPara="0" vert="horz" wrap="square" lIns="92456" tIns="16510" rIns="92456" bIns="16510" numCol="1" spcCol="1270" anchor="ctr" anchorCtr="0">
            <a:noAutofit/>
          </a:bodyPr>
          <a:lstStyle>
            <a:lvl1pPr>
              <a:defRPr>
                <a:latin typeface="Gothic720 BT" panose="020C0603020203020204" pitchFamily="34" charset="0"/>
              </a:defRPr>
            </a:lvl1pPr>
          </a:lstStyle>
          <a:p>
            <a:pPr algn="ctr"/>
            <a:r>
              <a:rPr lang="es-MX" sz="2000" dirty="0"/>
              <a:t>¿Cómo se realiza el registro?**</a:t>
            </a:r>
          </a:p>
        </p:txBody>
      </p:sp>
    </p:spTree>
    <p:extLst>
      <p:ext uri="{BB962C8B-B14F-4D97-AF65-F5344CB8AC3E}">
        <p14:creationId xmlns:p14="http://schemas.microsoft.com/office/powerpoint/2010/main" val="247138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BBCA260-85AD-5D71-5D61-7A1897914734}"/>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a:extLst>
              <a:ext uri="{FF2B5EF4-FFF2-40B4-BE49-F238E27FC236}">
                <a16:creationId xmlns:a16="http://schemas.microsoft.com/office/drawing/2014/main" id="{EB43C54A-92E9-AEDB-9575-B6F267DF442F}"/>
              </a:ext>
            </a:extLst>
          </p:cNvPr>
          <p:cNvSpPr>
            <a:spLocks noGrp="1"/>
          </p:cNvSpPr>
          <p:nvPr>
            <p:ph type="title"/>
          </p:nvPr>
        </p:nvSpPr>
        <p:spPr>
          <a:xfrm>
            <a:off x="647241" y="1081860"/>
            <a:ext cx="7461173" cy="1325563"/>
          </a:xfrm>
        </p:spPr>
        <p:txBody>
          <a:bodyPr>
            <a:noAutofit/>
          </a:bodyPr>
          <a:lstStyle/>
          <a:p>
            <a:pPr algn="ctr"/>
            <a:r>
              <a:rPr lang="es-ES" sz="1800" b="1" dirty="0">
                <a:latin typeface="Gothic720 BT" panose="020C0603020203020204" pitchFamily="34" charset="0"/>
              </a:rPr>
              <a:t>Procedimiento para recabar el apoyo de la ciudadanía a través de la </a:t>
            </a:r>
            <a:r>
              <a:rPr lang="es-MX" sz="1800" b="1" dirty="0">
                <a:latin typeface="Gothic720 BT" panose="020C0603020203020204" pitchFamily="34" charset="0"/>
              </a:rPr>
              <a:t>aplicación móvil “APOYO CIUDADANO-INE” en la Modalidad Auxiliar</a:t>
            </a:r>
          </a:p>
        </p:txBody>
      </p:sp>
      <p:graphicFrame>
        <p:nvGraphicFramePr>
          <p:cNvPr id="6" name="Diagrama 5">
            <a:extLst>
              <a:ext uri="{FF2B5EF4-FFF2-40B4-BE49-F238E27FC236}">
                <a16:creationId xmlns:a16="http://schemas.microsoft.com/office/drawing/2014/main" id="{84E17AC4-7F0F-9AAA-49BB-8BBA2DC52651}"/>
              </a:ext>
            </a:extLst>
          </p:cNvPr>
          <p:cNvGraphicFramePr/>
          <p:nvPr>
            <p:extLst>
              <p:ext uri="{D42A27DB-BD31-4B8C-83A1-F6EECF244321}">
                <p14:modId xmlns:p14="http://schemas.microsoft.com/office/powerpoint/2010/main" val="550548828"/>
              </p:ext>
            </p:extLst>
          </p:nvPr>
        </p:nvGraphicFramePr>
        <p:xfrm>
          <a:off x="347975" y="2455576"/>
          <a:ext cx="8267215" cy="3691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00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23046F9-7FF5-1C3B-1A20-260BB8F83B5D}"/>
              </a:ext>
            </a:extLst>
          </p:cNvPr>
          <p:cNvPicPr>
            <a:picLocks noChangeAspect="1"/>
          </p:cNvPicPr>
          <p:nvPr/>
        </p:nvPicPr>
        <p:blipFill>
          <a:blip r:embed="rId2"/>
          <a:stretch>
            <a:fillRect/>
          </a:stretch>
        </p:blipFill>
        <p:spPr>
          <a:xfrm>
            <a:off x="-1" y="0"/>
            <a:ext cx="9144000" cy="6857999"/>
          </a:xfrm>
          <a:prstGeom prst="rect">
            <a:avLst/>
          </a:prstGeom>
        </p:spPr>
      </p:pic>
      <p:graphicFrame>
        <p:nvGraphicFramePr>
          <p:cNvPr id="6" name="Diagrama 5">
            <a:extLst>
              <a:ext uri="{FF2B5EF4-FFF2-40B4-BE49-F238E27FC236}">
                <a16:creationId xmlns:a16="http://schemas.microsoft.com/office/drawing/2014/main" id="{84E17AC4-7F0F-9AAA-49BB-8BBA2DC52651}"/>
              </a:ext>
            </a:extLst>
          </p:cNvPr>
          <p:cNvGraphicFramePr/>
          <p:nvPr>
            <p:extLst>
              <p:ext uri="{D42A27DB-BD31-4B8C-83A1-F6EECF244321}">
                <p14:modId xmlns:p14="http://schemas.microsoft.com/office/powerpoint/2010/main" val="272577698"/>
              </p:ext>
            </p:extLst>
          </p:nvPr>
        </p:nvGraphicFramePr>
        <p:xfrm>
          <a:off x="362963" y="2469534"/>
          <a:ext cx="8418073" cy="3685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1">
            <a:extLst>
              <a:ext uri="{FF2B5EF4-FFF2-40B4-BE49-F238E27FC236}">
                <a16:creationId xmlns:a16="http://schemas.microsoft.com/office/drawing/2014/main" id="{948E9BB0-549E-24F6-D081-9D346812BCCA}"/>
              </a:ext>
            </a:extLst>
          </p:cNvPr>
          <p:cNvSpPr txBox="1">
            <a:spLocks/>
          </p:cNvSpPr>
          <p:nvPr/>
        </p:nvSpPr>
        <p:spPr>
          <a:xfrm>
            <a:off x="647241" y="1081860"/>
            <a:ext cx="746117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a:latin typeface="Gothic720 BT" panose="020C0603020203020204" pitchFamily="34" charset="0"/>
              </a:rPr>
              <a:t>Procedimiento para recabar el apoyo de la ciudadanía a través de la </a:t>
            </a:r>
            <a:r>
              <a:rPr lang="es-MX" sz="1800" b="1">
                <a:latin typeface="Gothic720 BT" panose="020C0603020203020204" pitchFamily="34" charset="0"/>
              </a:rPr>
              <a:t>aplicación móvil “APOYO CIUDADANO-INE” en la Modalidad Auxiliar</a:t>
            </a:r>
            <a:endParaRPr lang="es-MX" sz="1800" b="1" dirty="0">
              <a:latin typeface="Gothic720 BT" panose="020C0603020203020204" pitchFamily="34" charset="0"/>
            </a:endParaRPr>
          </a:p>
        </p:txBody>
      </p:sp>
    </p:spTree>
    <p:extLst>
      <p:ext uri="{BB962C8B-B14F-4D97-AF65-F5344CB8AC3E}">
        <p14:creationId xmlns:p14="http://schemas.microsoft.com/office/powerpoint/2010/main" val="115309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ED07A9E-F671-8520-C9EF-4033E72CDC8C}"/>
              </a:ext>
            </a:extLst>
          </p:cNvPr>
          <p:cNvPicPr>
            <a:picLocks noChangeAspect="1"/>
          </p:cNvPicPr>
          <p:nvPr/>
        </p:nvPicPr>
        <p:blipFill>
          <a:blip r:embed="rId2"/>
          <a:stretch>
            <a:fillRect/>
          </a:stretch>
        </p:blipFill>
        <p:spPr>
          <a:xfrm>
            <a:off x="0" y="-47182"/>
            <a:ext cx="9144000" cy="6857999"/>
          </a:xfrm>
          <a:prstGeom prst="rect">
            <a:avLst/>
          </a:prstGeom>
        </p:spPr>
      </p:pic>
      <p:sp>
        <p:nvSpPr>
          <p:cNvPr id="2" name="Título 1">
            <a:extLst>
              <a:ext uri="{FF2B5EF4-FFF2-40B4-BE49-F238E27FC236}">
                <a16:creationId xmlns:a16="http://schemas.microsoft.com/office/drawing/2014/main" id="{EB43C54A-92E9-AEDB-9575-B6F267DF442F}"/>
              </a:ext>
            </a:extLst>
          </p:cNvPr>
          <p:cNvSpPr>
            <a:spLocks noGrp="1"/>
          </p:cNvSpPr>
          <p:nvPr>
            <p:ph type="title"/>
          </p:nvPr>
        </p:nvSpPr>
        <p:spPr>
          <a:xfrm>
            <a:off x="-685800" y="921886"/>
            <a:ext cx="10515600" cy="1325563"/>
          </a:xfrm>
        </p:spPr>
        <p:txBody>
          <a:bodyPr>
            <a:noAutofit/>
          </a:bodyPr>
          <a:lstStyle/>
          <a:p>
            <a:pPr algn="ctr"/>
            <a:r>
              <a:rPr lang="es-MX" sz="2800" b="1" dirty="0">
                <a:latin typeface="Gothic720 BT" panose="020C0603020203020204" pitchFamily="34" charset="0"/>
              </a:rPr>
              <a:t>APP en la modalidad “Mi Apoyo”</a:t>
            </a:r>
          </a:p>
        </p:txBody>
      </p:sp>
      <p:sp>
        <p:nvSpPr>
          <p:cNvPr id="3" name="Marcador de contenido 2">
            <a:extLst>
              <a:ext uri="{FF2B5EF4-FFF2-40B4-BE49-F238E27FC236}">
                <a16:creationId xmlns:a16="http://schemas.microsoft.com/office/drawing/2014/main" id="{DF4A7DB1-B116-E1FD-0499-23A55816E176}"/>
              </a:ext>
            </a:extLst>
          </p:cNvPr>
          <p:cNvSpPr>
            <a:spLocks noGrp="1"/>
          </p:cNvSpPr>
          <p:nvPr>
            <p:ph idx="1"/>
          </p:nvPr>
        </p:nvSpPr>
        <p:spPr>
          <a:xfrm>
            <a:off x="600655" y="2908664"/>
            <a:ext cx="5582352" cy="2020388"/>
          </a:xfrm>
        </p:spPr>
        <p:txBody>
          <a:bodyPr>
            <a:normAutofit lnSpcReduction="10000"/>
          </a:bodyPr>
          <a:lstStyle/>
          <a:p>
            <a:pPr algn="just">
              <a:lnSpc>
                <a:spcPct val="134000"/>
              </a:lnSpc>
            </a:pPr>
            <a:r>
              <a:rPr lang="es-MX" sz="1800" dirty="0">
                <a:latin typeface="Gothic720 BT" panose="020C0603020203020204"/>
              </a:rPr>
              <a:t>El respaldo es recabado por la propia persona que desea brindar su apoyo.</a:t>
            </a:r>
          </a:p>
          <a:p>
            <a:pPr marL="0" indent="0" algn="just">
              <a:lnSpc>
                <a:spcPct val="134000"/>
              </a:lnSpc>
              <a:buNone/>
            </a:pPr>
            <a:endParaRPr lang="es-MX" sz="1800" dirty="0">
              <a:latin typeface="Gothic720 BT" panose="020C0603020203020204"/>
            </a:endParaRPr>
          </a:p>
          <a:p>
            <a:pPr marL="269875" lvl="1" indent="-269875" algn="just">
              <a:lnSpc>
                <a:spcPct val="134000"/>
              </a:lnSpc>
            </a:pPr>
            <a:r>
              <a:rPr lang="es-MX" sz="1800" dirty="0">
                <a:latin typeface="Gothic720 BT" panose="020C0603020203020204"/>
              </a:rPr>
              <a:t>Ingresar a la aplicación y seleccionar la modalidad “Registro Ciudadano”.</a:t>
            </a:r>
          </a:p>
          <a:p>
            <a:pPr lvl="1" algn="just">
              <a:lnSpc>
                <a:spcPct val="134000"/>
              </a:lnSpc>
            </a:pPr>
            <a:endParaRPr lang="es-MX" sz="1400" dirty="0">
              <a:latin typeface="Gothic720 BT" panose="020C0603020203020204"/>
            </a:endParaRPr>
          </a:p>
        </p:txBody>
      </p:sp>
      <p:pic>
        <p:nvPicPr>
          <p:cNvPr id="6" name="Imagen 5">
            <a:extLst>
              <a:ext uri="{FF2B5EF4-FFF2-40B4-BE49-F238E27FC236}">
                <a16:creationId xmlns:a16="http://schemas.microsoft.com/office/drawing/2014/main" id="{6FEAF3E4-440D-BC2F-CA92-5D64BD136237}"/>
              </a:ext>
            </a:extLst>
          </p:cNvPr>
          <p:cNvPicPr>
            <a:picLocks noChangeAspect="1"/>
          </p:cNvPicPr>
          <p:nvPr/>
        </p:nvPicPr>
        <p:blipFill rotWithShape="1">
          <a:blip r:embed="rId3"/>
          <a:srcRect l="32991" t="25127" r="48865" b="15498"/>
          <a:stretch/>
        </p:blipFill>
        <p:spPr>
          <a:xfrm>
            <a:off x="6702761" y="2067684"/>
            <a:ext cx="2101605" cy="3868430"/>
          </a:xfrm>
          <a:prstGeom prst="rect">
            <a:avLst/>
          </a:prstGeom>
        </p:spPr>
      </p:pic>
    </p:spTree>
    <p:extLst>
      <p:ext uri="{BB962C8B-B14F-4D97-AF65-F5344CB8AC3E}">
        <p14:creationId xmlns:p14="http://schemas.microsoft.com/office/powerpoint/2010/main" val="38585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3B19002-F57C-8C3E-C5E4-98FA3FBCBA29}"/>
              </a:ext>
            </a:extLst>
          </p:cNvPr>
          <p:cNvPicPr>
            <a:picLocks noChangeAspect="1"/>
          </p:cNvPicPr>
          <p:nvPr/>
        </p:nvPicPr>
        <p:blipFill>
          <a:blip r:embed="rId2"/>
          <a:stretch>
            <a:fillRect/>
          </a:stretch>
        </p:blipFill>
        <p:spPr>
          <a:xfrm>
            <a:off x="0" y="-47182"/>
            <a:ext cx="9144000" cy="6857999"/>
          </a:xfrm>
          <a:prstGeom prst="rect">
            <a:avLst/>
          </a:prstGeom>
        </p:spPr>
      </p:pic>
      <p:pic>
        <p:nvPicPr>
          <p:cNvPr id="5" name="Marcador de contenido 4">
            <a:extLst>
              <a:ext uri="{FF2B5EF4-FFF2-40B4-BE49-F238E27FC236}">
                <a16:creationId xmlns:a16="http://schemas.microsoft.com/office/drawing/2014/main" id="{9FB4CE93-4243-89A5-296F-46B2AC0E9642}"/>
              </a:ext>
            </a:extLst>
          </p:cNvPr>
          <p:cNvPicPr>
            <a:picLocks noGrp="1" noChangeAspect="1"/>
          </p:cNvPicPr>
          <p:nvPr>
            <p:ph idx="1"/>
          </p:nvPr>
        </p:nvPicPr>
        <p:blipFill rotWithShape="1">
          <a:blip r:embed="rId3"/>
          <a:srcRect l="17015" t="27691" r="27147" b="15445"/>
          <a:stretch/>
        </p:blipFill>
        <p:spPr>
          <a:xfrm>
            <a:off x="818606" y="1959429"/>
            <a:ext cx="7661080" cy="4388521"/>
          </a:xfrm>
        </p:spPr>
      </p:pic>
      <p:sp>
        <p:nvSpPr>
          <p:cNvPr id="7" name="Marcador de contenido 2">
            <a:extLst>
              <a:ext uri="{FF2B5EF4-FFF2-40B4-BE49-F238E27FC236}">
                <a16:creationId xmlns:a16="http://schemas.microsoft.com/office/drawing/2014/main" id="{5AF9A471-62AE-E8BB-58C4-66E7139567D8}"/>
              </a:ext>
            </a:extLst>
          </p:cNvPr>
          <p:cNvSpPr txBox="1">
            <a:spLocks/>
          </p:cNvSpPr>
          <p:nvPr/>
        </p:nvSpPr>
        <p:spPr>
          <a:xfrm>
            <a:off x="818607" y="1188719"/>
            <a:ext cx="7661080" cy="992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4000"/>
              </a:lnSpc>
            </a:pPr>
            <a:r>
              <a:rPr lang="es-MX" sz="1800" b="1" dirty="0">
                <a:solidFill>
                  <a:srgbClr val="CA060B"/>
                </a:solidFill>
                <a:latin typeface="Gothic720 BT" panose="020C0603020203020204"/>
              </a:rPr>
              <a:t>Requisito</a:t>
            </a:r>
            <a:r>
              <a:rPr lang="es-MX" sz="1800" dirty="0">
                <a:latin typeface="Gothic720 BT" panose="020C0603020203020204"/>
              </a:rPr>
              <a:t>: </a:t>
            </a:r>
            <a:r>
              <a:rPr lang="es-MX" sz="1400" dirty="0">
                <a:latin typeface="Gothic720 BT" panose="020C0603020203020204"/>
              </a:rPr>
              <a:t>Contar con una </a:t>
            </a:r>
            <a:r>
              <a:rPr lang="es-MX" sz="1400" b="1" dirty="0">
                <a:latin typeface="Gothic720 BT" panose="020C0603020203020204"/>
              </a:rPr>
              <a:t>credencial de modelos D, E, F, G y H </a:t>
            </a:r>
            <a:r>
              <a:rPr lang="es-MX" sz="1400" dirty="0">
                <a:latin typeface="Gothic720 BT" panose="020C0603020203020204"/>
              </a:rPr>
              <a:t>vigentes, es decir aquellas que cuenten con un código QR al reverso.</a:t>
            </a:r>
            <a:endParaRPr lang="es-MX" sz="1800" dirty="0">
              <a:latin typeface="Gothic720 BT" panose="020C0603020203020204"/>
            </a:endParaRPr>
          </a:p>
        </p:txBody>
      </p:sp>
    </p:spTree>
    <p:extLst>
      <p:ext uri="{BB962C8B-B14F-4D97-AF65-F5344CB8AC3E}">
        <p14:creationId xmlns:p14="http://schemas.microsoft.com/office/powerpoint/2010/main" val="73220182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969</TotalTime>
  <Words>1229</Words>
  <Application>Microsoft Office PowerPoint</Application>
  <PresentationFormat>Presentación en pantalla (4:3)</PresentationFormat>
  <Paragraphs>129</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Apple Chancery</vt:lpstr>
      <vt:lpstr>Arial</vt:lpstr>
      <vt:lpstr>Calibri</vt:lpstr>
      <vt:lpstr>Calibri Light</vt:lpstr>
      <vt:lpstr>Gothic720 BT</vt:lpstr>
      <vt:lpstr>Tema de Office</vt:lpstr>
      <vt:lpstr>RESPALDO DE LA CIUDADANÍA</vt:lpstr>
      <vt:lpstr>¿Cómo se obtendrán las manifestaciones de respaldo de la ciudadanía?</vt:lpstr>
      <vt:lpstr>APLICACIÓN MÓVIL “APOYO CIUDADANO-INE”</vt:lpstr>
      <vt:lpstr>APLICACIÓN MÓVIL “APOYO CIUDADANO-INE”</vt:lpstr>
      <vt:lpstr>APLICACIÓN MÓVIL “APOYO CIUDADANO-INE”</vt:lpstr>
      <vt:lpstr>Procedimiento para recabar el apoyo de la ciudadanía a través de la aplicación móvil “APOYO CIUDADANO-INE” en la Modalidad Auxiliar</vt:lpstr>
      <vt:lpstr>Presentación de PowerPoint</vt:lpstr>
      <vt:lpstr>APP en la modalidad “Mi Apoyo”</vt:lpstr>
      <vt:lpstr>Presentación de PowerPoint</vt:lpstr>
      <vt:lpstr>Verificación de los apoyos recabados</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OBTENCIÓN DEL RESPALDO DE LA CIUDADANÍA</dc:title>
  <dc:creator>Diana Jazmín Sánchez Martínez</dc:creator>
  <cp:lastModifiedBy>Diana Jazmín Sánchez Martínez</cp:lastModifiedBy>
  <cp:revision>2</cp:revision>
  <dcterms:created xsi:type="dcterms:W3CDTF">2023-10-24T17:31:25Z</dcterms:created>
  <dcterms:modified xsi:type="dcterms:W3CDTF">2023-11-03T16:24:55Z</dcterms:modified>
</cp:coreProperties>
</file>